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898" r:id="rId3"/>
  </p:sldMasterIdLst>
  <p:notesMasterIdLst>
    <p:notesMasterId r:id="rId38"/>
  </p:notesMasterIdLst>
  <p:sldIdLst>
    <p:sldId id="256" r:id="rId4"/>
    <p:sldId id="747" r:id="rId5"/>
    <p:sldId id="257" r:id="rId6"/>
    <p:sldId id="269" r:id="rId7"/>
    <p:sldId id="720" r:id="rId8"/>
    <p:sldId id="721" r:id="rId9"/>
    <p:sldId id="722" r:id="rId10"/>
    <p:sldId id="723" r:id="rId11"/>
    <p:sldId id="724" r:id="rId12"/>
    <p:sldId id="726" r:id="rId13"/>
    <p:sldId id="727" r:id="rId14"/>
    <p:sldId id="728" r:id="rId15"/>
    <p:sldId id="729" r:id="rId16"/>
    <p:sldId id="730" r:id="rId17"/>
    <p:sldId id="368" r:id="rId18"/>
    <p:sldId id="354" r:id="rId19"/>
    <p:sldId id="335" r:id="rId20"/>
    <p:sldId id="731" r:id="rId21"/>
    <p:sldId id="732" r:id="rId22"/>
    <p:sldId id="743" r:id="rId23"/>
    <p:sldId id="740" r:id="rId24"/>
    <p:sldId id="738" r:id="rId25"/>
    <p:sldId id="259" r:id="rId26"/>
    <p:sldId id="267" r:id="rId27"/>
    <p:sldId id="733" r:id="rId28"/>
    <p:sldId id="734" r:id="rId29"/>
    <p:sldId id="736" r:id="rId30"/>
    <p:sldId id="258" r:id="rId31"/>
    <p:sldId id="741" r:id="rId32"/>
    <p:sldId id="742" r:id="rId33"/>
    <p:sldId id="735" r:id="rId34"/>
    <p:sldId id="744" r:id="rId35"/>
    <p:sldId id="745" r:id="rId36"/>
    <p:sldId id="748" r:id="rId37"/>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18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189" algn="l" defTabSz="45718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378" algn="l" defTabSz="45718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565" algn="l" defTabSz="45718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754" algn="l" defTabSz="45718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5943" algn="l" defTabSz="45718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131" algn="l" defTabSz="45718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319" algn="l" defTabSz="45718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508" algn="l" defTabSz="45718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Travers" initials="MT" lastIdx="8" clrIdx="0">
    <p:extLst>
      <p:ext uri="{19B8F6BF-5375-455C-9EA6-DF929625EA0E}">
        <p15:presenceInfo xmlns:p15="http://schemas.microsoft.com/office/powerpoint/2012/main" userId="S-1-5-21-369252471-1609465093-1541874228-22897" providerId="AD"/>
      </p:ext>
    </p:extLst>
  </p:cmAuthor>
  <p:cmAuthor id="2" name="Sophia McCarron" initials="SM" lastIdx="7" clrIdx="1">
    <p:extLst>
      <p:ext uri="{19B8F6BF-5375-455C-9EA6-DF929625EA0E}">
        <p15:presenceInfo xmlns:p15="http://schemas.microsoft.com/office/powerpoint/2012/main" userId="S-1-5-21-369252471-1609465093-1541874228-8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7361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2"/>
    <p:restoredTop sz="92736"/>
  </p:normalViewPr>
  <p:slideViewPr>
    <p:cSldViewPr snapToGrid="0" snapToObjects="1">
      <p:cViewPr varScale="1">
        <p:scale>
          <a:sx n="103" d="100"/>
          <a:sy n="103" d="100"/>
        </p:scale>
        <p:origin x="77"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xfrm>
            <a:off x="1143000" y="685800"/>
            <a:ext cx="4572000" cy="3429000"/>
          </a:xfrm>
          <a:prstGeom prst="rect">
            <a:avLst/>
          </a:prstGeom>
        </p:spPr>
        <p:txBody>
          <a:bodyPr/>
          <a:lstStyle/>
          <a:p>
            <a:endParaRPr/>
          </a:p>
        </p:txBody>
      </p:sp>
      <p:sp>
        <p:nvSpPr>
          <p:cNvPr id="218" name="Shape 21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406811101"/>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3662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3900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5617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9885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1597820"/>
            <a:ext cx="7772400" cy="1102520"/>
          </a:xfrm>
          <a:prstGeom prst="rect">
            <a:avLst/>
          </a:prstGeom>
        </p:spPr>
        <p:txBody>
          <a:bodyPr/>
          <a:lstStyle/>
          <a:p>
            <a:r>
              <a:t>Title Text</a:t>
            </a:r>
          </a:p>
        </p:txBody>
      </p:sp>
      <p:sp>
        <p:nvSpPr>
          <p:cNvPr id="12" name="Body Level One…"/>
          <p:cNvSpPr txBox="1">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189" algn="ctr">
              <a:buSzTx/>
              <a:buFontTx/>
              <a:buNone/>
              <a:defRPr>
                <a:solidFill>
                  <a:srgbClr val="888888"/>
                </a:solidFill>
              </a:defRPr>
            </a:lvl2pPr>
            <a:lvl3pPr marL="0" indent="914378" algn="ctr">
              <a:buSzTx/>
              <a:buFontTx/>
              <a:buNone/>
              <a:defRPr>
                <a:solidFill>
                  <a:srgbClr val="888888"/>
                </a:solidFill>
              </a:defRPr>
            </a:lvl3pPr>
            <a:lvl4pPr marL="0" indent="1371565" algn="ctr">
              <a:buSzTx/>
              <a:buFontTx/>
              <a:buNone/>
              <a:defRPr>
                <a:solidFill>
                  <a:srgbClr val="888888"/>
                </a:solidFill>
              </a:defRPr>
            </a:lvl4pPr>
            <a:lvl5pPr marL="0" indent="1828754"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pic>
        <p:nvPicPr>
          <p:cNvPr id="209" name="Untitled-2.png" descr="Untitled-2.png"/>
          <p:cNvPicPr>
            <a:picLocks noChangeAspect="1"/>
          </p:cNvPicPr>
          <p:nvPr/>
        </p:nvPicPr>
        <p:blipFill>
          <a:blip r:embed="rId2">
            <a:extLst/>
          </a:blip>
          <a:stretch>
            <a:fillRect/>
          </a:stretch>
        </p:blipFill>
        <p:spPr>
          <a:xfrm>
            <a:off x="1030805" y="4789489"/>
            <a:ext cx="7082390" cy="351765"/>
          </a:xfrm>
          <a:prstGeom prst="rect">
            <a:avLst/>
          </a:prstGeom>
          <a:ln w="12700">
            <a:miter lim="400000"/>
          </a:ln>
        </p:spPr>
      </p:pic>
      <p:sp>
        <p:nvSpPr>
          <p:cNvPr id="210" name="Title Text"/>
          <p:cNvSpPr txBox="1">
            <a:spLocks noGrp="1"/>
          </p:cNvSpPr>
          <p:nvPr>
            <p:ph type="title"/>
          </p:nvPr>
        </p:nvSpPr>
        <p:spPr>
          <a:xfrm>
            <a:off x="1657348" y="1841302"/>
            <a:ext cx="5829303" cy="987625"/>
          </a:xfrm>
          <a:prstGeom prst="rect">
            <a:avLst/>
          </a:prstGeom>
        </p:spPr>
        <p:txBody>
          <a:bodyPr lIns="34288" tIns="34288" rIns="34288" bIns="34288" anchor="t"/>
          <a:lstStyle>
            <a:lvl1pPr defTabSz="457199">
              <a:defRPr sz="3400">
                <a:solidFill>
                  <a:srgbClr val="86754D"/>
                </a:solidFill>
                <a:latin typeface="Century Gothic"/>
                <a:ea typeface="Century Gothic"/>
                <a:cs typeface="Century Gothic"/>
                <a:sym typeface="Century Gothic"/>
              </a:defRPr>
            </a:lvl1pPr>
          </a:lstStyle>
          <a:p>
            <a:r>
              <a:t>Title Text</a:t>
            </a:r>
          </a:p>
        </p:txBody>
      </p:sp>
      <p:sp>
        <p:nvSpPr>
          <p:cNvPr id="211" name="Slide Number"/>
          <p:cNvSpPr txBox="1">
            <a:spLocks noGrp="1"/>
          </p:cNvSpPr>
          <p:nvPr>
            <p:ph type="sldNum" sz="quarter" idx="2"/>
          </p:nvPr>
        </p:nvSpPr>
        <p:spPr>
          <a:xfrm>
            <a:off x="5821233" y="4101545"/>
            <a:ext cx="236668" cy="233679"/>
          </a:xfrm>
          <a:prstGeom prst="rect">
            <a:avLst/>
          </a:prstGeom>
        </p:spPr>
        <p:txBody>
          <a:bodyPr lIns="34288" tIns="34288" rIns="34288" bIns="34288"/>
          <a:lstStyle>
            <a:lvl1pPr defTabSz="457199">
              <a:defRPr sz="1100">
                <a:solidFill>
                  <a:srgbClr val="000000"/>
                </a:solidFill>
                <a:latin typeface="+mj-lt"/>
                <a:ea typeface="+mj-ea"/>
                <a:cs typeface="+mj-cs"/>
                <a:sym typeface="Helvetica"/>
              </a:defRPr>
            </a:lvl1p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220" name="Title Text"/>
          <p:cNvSpPr txBox="1">
            <a:spLocks noGrp="1"/>
          </p:cNvSpPr>
          <p:nvPr>
            <p:ph type="title"/>
          </p:nvPr>
        </p:nvSpPr>
        <p:spPr>
          <a:xfrm>
            <a:off x="629841" y="342900"/>
            <a:ext cx="2949179" cy="1200150"/>
          </a:xfrm>
          <a:prstGeom prst="rect">
            <a:avLst/>
          </a:prstGeom>
        </p:spPr>
        <p:txBody>
          <a:bodyPr lIns="34289" tIns="34289" rIns="34289" bIns="34289" anchor="b"/>
          <a:lstStyle>
            <a:lvl1pPr defTabSz="685561">
              <a:lnSpc>
                <a:spcPct val="90000"/>
              </a:lnSpc>
              <a:defRPr sz="2400" spc="0">
                <a:solidFill>
                  <a:srgbClr val="000000"/>
                </a:solidFill>
                <a:latin typeface="Calibri Light"/>
                <a:ea typeface="Calibri Light"/>
                <a:cs typeface="Calibri Light"/>
                <a:sym typeface="Calibri Light"/>
              </a:defRPr>
            </a:lvl1pPr>
          </a:lstStyle>
          <a:p>
            <a:r>
              <a:t>Title Text</a:t>
            </a:r>
          </a:p>
        </p:txBody>
      </p:sp>
      <p:sp>
        <p:nvSpPr>
          <p:cNvPr id="1221" name="Shape 274"/>
          <p:cNvSpPr>
            <a:spLocks noGrp="1"/>
          </p:cNvSpPr>
          <p:nvPr>
            <p:ph type="pic" sz="half" idx="13"/>
          </p:nvPr>
        </p:nvSpPr>
        <p:spPr>
          <a:xfrm>
            <a:off x="3887392" y="740581"/>
            <a:ext cx="4629152" cy="3655223"/>
          </a:xfrm>
          <a:prstGeom prst="rect">
            <a:avLst/>
          </a:prstGeom>
        </p:spPr>
        <p:txBody>
          <a:bodyPr lIns="91439" tIns="45719" rIns="91439" bIns="45719" anchor="t">
            <a:noAutofit/>
          </a:bodyPr>
          <a:lstStyle/>
          <a:p>
            <a:endParaRPr/>
          </a:p>
        </p:txBody>
      </p:sp>
      <p:sp>
        <p:nvSpPr>
          <p:cNvPr id="1222" name="Body Level One…"/>
          <p:cNvSpPr txBox="1">
            <a:spLocks noGrp="1"/>
          </p:cNvSpPr>
          <p:nvPr>
            <p:ph type="body" sz="quarter" idx="1"/>
          </p:nvPr>
        </p:nvSpPr>
        <p:spPr>
          <a:xfrm>
            <a:off x="629841" y="1543051"/>
            <a:ext cx="2949179" cy="2858693"/>
          </a:xfrm>
          <a:prstGeom prst="rect">
            <a:avLst/>
          </a:prstGeom>
        </p:spPr>
        <p:txBody>
          <a:bodyPr lIns="34289" tIns="34289" rIns="34289" bIns="34289" anchor="t"/>
          <a:lstStyle>
            <a:lvl1pPr marL="0" indent="0" defTabSz="685561">
              <a:lnSpc>
                <a:spcPct val="90000"/>
              </a:lnSpc>
              <a:spcBef>
                <a:spcPts val="675"/>
              </a:spcBef>
              <a:buSzTx/>
              <a:buNone/>
              <a:defRPr sz="1200">
                <a:latin typeface="+mj-lt"/>
                <a:ea typeface="+mj-ea"/>
                <a:cs typeface="+mj-cs"/>
                <a:sym typeface="Calibri"/>
              </a:defRPr>
            </a:lvl1pPr>
            <a:lvl2pPr marL="0" indent="0" defTabSz="685561">
              <a:lnSpc>
                <a:spcPct val="90000"/>
              </a:lnSpc>
              <a:spcBef>
                <a:spcPts val="675"/>
              </a:spcBef>
              <a:buSzTx/>
              <a:buNone/>
              <a:defRPr sz="1200">
                <a:latin typeface="+mj-lt"/>
                <a:ea typeface="+mj-ea"/>
                <a:cs typeface="+mj-cs"/>
                <a:sym typeface="Calibri"/>
              </a:defRPr>
            </a:lvl2pPr>
            <a:lvl3pPr marL="0" indent="0" defTabSz="685561">
              <a:lnSpc>
                <a:spcPct val="90000"/>
              </a:lnSpc>
              <a:spcBef>
                <a:spcPts val="675"/>
              </a:spcBef>
              <a:buSzTx/>
              <a:buNone/>
              <a:defRPr sz="1200">
                <a:latin typeface="+mj-lt"/>
                <a:ea typeface="+mj-ea"/>
                <a:cs typeface="+mj-cs"/>
                <a:sym typeface="Calibri"/>
              </a:defRPr>
            </a:lvl3pPr>
            <a:lvl4pPr marL="0" indent="0" defTabSz="685561">
              <a:lnSpc>
                <a:spcPct val="90000"/>
              </a:lnSpc>
              <a:spcBef>
                <a:spcPts val="675"/>
              </a:spcBef>
              <a:buSzTx/>
              <a:buNone/>
              <a:defRPr sz="1200">
                <a:latin typeface="+mj-lt"/>
                <a:ea typeface="+mj-ea"/>
                <a:cs typeface="+mj-cs"/>
                <a:sym typeface="Calibri"/>
              </a:defRPr>
            </a:lvl4pPr>
            <a:lvl5pPr marL="0" indent="0" defTabSz="685561">
              <a:lnSpc>
                <a:spcPct val="90000"/>
              </a:lnSpc>
              <a:spcBef>
                <a:spcPts val="675"/>
              </a:spcBef>
              <a:buSzTx/>
              <a:buNone/>
              <a:defRPr sz="12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23"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823648784"/>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230" name="Title Text"/>
          <p:cNvSpPr txBox="1">
            <a:spLocks noGrp="1"/>
          </p:cNvSpPr>
          <p:nvPr>
            <p:ph type="title"/>
          </p:nvPr>
        </p:nvSpPr>
        <p:spPr>
          <a:xfrm>
            <a:off x="628650" y="273844"/>
            <a:ext cx="7886700" cy="994173"/>
          </a:xfrm>
          <a:prstGeom prst="rect">
            <a:avLst/>
          </a:prstGeom>
        </p:spPr>
        <p:txBody>
          <a:bodyPr lIns="34289" tIns="34289" rIns="34289" bIns="34289"/>
          <a:lstStyle>
            <a:lvl1pPr defTabSz="685561">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231" name="Body Level One…"/>
          <p:cNvSpPr txBox="1">
            <a:spLocks noGrp="1"/>
          </p:cNvSpPr>
          <p:nvPr>
            <p:ph type="body" idx="1"/>
          </p:nvPr>
        </p:nvSpPr>
        <p:spPr>
          <a:xfrm>
            <a:off x="628650" y="1369219"/>
            <a:ext cx="7886700" cy="3263505"/>
          </a:xfrm>
          <a:prstGeom prst="rect">
            <a:avLst/>
          </a:prstGeom>
        </p:spPr>
        <p:txBody>
          <a:bodyPr lIns="34289" tIns="34289" rIns="34289" bIns="34289" anchor="t"/>
          <a:lstStyle>
            <a:lvl1pPr marL="171394" indent="-171394" defTabSz="685561">
              <a:lnSpc>
                <a:spcPct val="90000"/>
              </a:lnSpc>
              <a:spcBef>
                <a:spcPts val="675"/>
              </a:spcBef>
              <a:buSzPct val="100000"/>
              <a:buFont typeface="Arial"/>
              <a:defRPr sz="2100">
                <a:latin typeface="+mj-lt"/>
                <a:ea typeface="+mj-ea"/>
                <a:cs typeface="+mj-cs"/>
                <a:sym typeface="Calibri"/>
              </a:defRPr>
            </a:lvl1pPr>
            <a:lvl2pPr marL="542746" indent="-199958" defTabSz="685561">
              <a:lnSpc>
                <a:spcPct val="90000"/>
              </a:lnSpc>
              <a:spcBef>
                <a:spcPts val="675"/>
              </a:spcBef>
              <a:buSzPct val="100000"/>
              <a:buFont typeface="Arial"/>
              <a:defRPr sz="2100">
                <a:latin typeface="+mj-lt"/>
                <a:ea typeface="+mj-ea"/>
                <a:cs typeface="+mj-cs"/>
                <a:sym typeface="Calibri"/>
              </a:defRPr>
            </a:lvl2pPr>
            <a:lvl3pPr marL="925511" indent="-239951" defTabSz="685561">
              <a:lnSpc>
                <a:spcPct val="90000"/>
              </a:lnSpc>
              <a:spcBef>
                <a:spcPts val="675"/>
              </a:spcBef>
              <a:buSzPct val="100000"/>
              <a:buFont typeface="Arial"/>
              <a:defRPr sz="2100">
                <a:latin typeface="+mj-lt"/>
                <a:ea typeface="+mj-ea"/>
                <a:cs typeface="+mj-cs"/>
                <a:sym typeface="Calibri"/>
              </a:defRPr>
            </a:lvl3pPr>
            <a:lvl4pPr marL="1285426" indent="-257090" defTabSz="685561">
              <a:lnSpc>
                <a:spcPct val="90000"/>
              </a:lnSpc>
              <a:spcBef>
                <a:spcPts val="675"/>
              </a:spcBef>
              <a:buSzPct val="100000"/>
              <a:buFont typeface="Arial"/>
              <a:defRPr sz="2100">
                <a:latin typeface="+mj-lt"/>
                <a:ea typeface="+mj-ea"/>
                <a:cs typeface="+mj-cs"/>
                <a:sym typeface="Calibri"/>
              </a:defRPr>
            </a:lvl4pPr>
            <a:lvl5pPr marL="1628204" indent="-257090" defTabSz="685561">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32"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12244926"/>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1239" name="Title Text"/>
          <p:cNvSpPr txBox="1">
            <a:spLocks noGrp="1"/>
          </p:cNvSpPr>
          <p:nvPr>
            <p:ph type="title"/>
          </p:nvPr>
        </p:nvSpPr>
        <p:spPr>
          <a:xfrm>
            <a:off x="6543675" y="273857"/>
            <a:ext cx="1971676" cy="4358881"/>
          </a:xfrm>
          <a:prstGeom prst="rect">
            <a:avLst/>
          </a:prstGeom>
        </p:spPr>
        <p:txBody>
          <a:bodyPr lIns="34289" tIns="34289" rIns="34289" bIns="34289"/>
          <a:lstStyle>
            <a:lvl1pPr defTabSz="685561">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240" name="Body Level One…"/>
          <p:cNvSpPr txBox="1">
            <a:spLocks noGrp="1"/>
          </p:cNvSpPr>
          <p:nvPr>
            <p:ph type="body" idx="1"/>
          </p:nvPr>
        </p:nvSpPr>
        <p:spPr>
          <a:xfrm>
            <a:off x="628652" y="273857"/>
            <a:ext cx="5800726" cy="4358881"/>
          </a:xfrm>
          <a:prstGeom prst="rect">
            <a:avLst/>
          </a:prstGeom>
        </p:spPr>
        <p:txBody>
          <a:bodyPr lIns="34289" tIns="34289" rIns="34289" bIns="34289" anchor="t"/>
          <a:lstStyle>
            <a:lvl1pPr marL="171394" indent="-171394" defTabSz="685561">
              <a:lnSpc>
                <a:spcPct val="90000"/>
              </a:lnSpc>
              <a:spcBef>
                <a:spcPts val="675"/>
              </a:spcBef>
              <a:buSzPct val="100000"/>
              <a:buFont typeface="Arial"/>
              <a:defRPr sz="2100">
                <a:latin typeface="+mj-lt"/>
                <a:ea typeface="+mj-ea"/>
                <a:cs typeface="+mj-cs"/>
                <a:sym typeface="Calibri"/>
              </a:defRPr>
            </a:lvl1pPr>
            <a:lvl2pPr marL="542746" indent="-199958" defTabSz="685561">
              <a:lnSpc>
                <a:spcPct val="90000"/>
              </a:lnSpc>
              <a:spcBef>
                <a:spcPts val="675"/>
              </a:spcBef>
              <a:buSzPct val="100000"/>
              <a:buFont typeface="Arial"/>
              <a:defRPr sz="2100">
                <a:latin typeface="+mj-lt"/>
                <a:ea typeface="+mj-ea"/>
                <a:cs typeface="+mj-cs"/>
                <a:sym typeface="Calibri"/>
              </a:defRPr>
            </a:lvl2pPr>
            <a:lvl3pPr marL="925511" indent="-239951" defTabSz="685561">
              <a:lnSpc>
                <a:spcPct val="90000"/>
              </a:lnSpc>
              <a:spcBef>
                <a:spcPts val="675"/>
              </a:spcBef>
              <a:buSzPct val="100000"/>
              <a:buFont typeface="Arial"/>
              <a:defRPr sz="2100">
                <a:latin typeface="+mj-lt"/>
                <a:ea typeface="+mj-ea"/>
                <a:cs typeface="+mj-cs"/>
                <a:sym typeface="Calibri"/>
              </a:defRPr>
            </a:lvl3pPr>
            <a:lvl4pPr marL="1285426" indent="-257090" defTabSz="685561">
              <a:lnSpc>
                <a:spcPct val="90000"/>
              </a:lnSpc>
              <a:spcBef>
                <a:spcPts val="675"/>
              </a:spcBef>
              <a:buSzPct val="100000"/>
              <a:buFont typeface="Arial"/>
              <a:defRPr sz="2100">
                <a:latin typeface="+mj-lt"/>
                <a:ea typeface="+mj-ea"/>
                <a:cs typeface="+mj-cs"/>
                <a:sym typeface="Calibri"/>
              </a:defRPr>
            </a:lvl4pPr>
            <a:lvl5pPr marL="1628204" indent="-257090" defTabSz="685561">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41"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561529810"/>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1248" name="Title Text"/>
          <p:cNvSpPr txBox="1">
            <a:spLocks noGrp="1"/>
          </p:cNvSpPr>
          <p:nvPr>
            <p:ph type="title"/>
          </p:nvPr>
        </p:nvSpPr>
        <p:spPr>
          <a:xfrm>
            <a:off x="628650" y="273844"/>
            <a:ext cx="7886700" cy="994173"/>
          </a:xfrm>
          <a:prstGeom prst="rect">
            <a:avLst/>
          </a:prstGeom>
        </p:spPr>
        <p:txBody>
          <a:bodyPr lIns="34290" tIns="34290" rIns="34290" bIns="34290"/>
          <a:lstStyle>
            <a:lvl1pPr defTabSz="685783">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249" name="Body Level One…"/>
          <p:cNvSpPr txBox="1">
            <a:spLocks noGrp="1"/>
          </p:cNvSpPr>
          <p:nvPr>
            <p:ph type="body" idx="1"/>
          </p:nvPr>
        </p:nvSpPr>
        <p:spPr>
          <a:xfrm>
            <a:off x="628650" y="1369219"/>
            <a:ext cx="7886700" cy="3263505"/>
          </a:xfrm>
          <a:prstGeom prst="rect">
            <a:avLst/>
          </a:prstGeom>
        </p:spPr>
        <p:txBody>
          <a:bodyPr lIns="34290" tIns="34290" rIns="34290" bIns="34290" anchor="t"/>
          <a:lstStyle>
            <a:lvl1pPr marL="171445" indent="-171445" defTabSz="685783">
              <a:lnSpc>
                <a:spcPct val="90000"/>
              </a:lnSpc>
              <a:spcBef>
                <a:spcPts val="675"/>
              </a:spcBef>
              <a:buSzPct val="100000"/>
              <a:buFont typeface="Arial"/>
              <a:defRPr sz="2100">
                <a:latin typeface="+mj-lt"/>
                <a:ea typeface="+mj-ea"/>
                <a:cs typeface="+mj-cs"/>
                <a:sym typeface="Calibri"/>
              </a:defRPr>
            </a:lvl1pPr>
            <a:lvl2pPr marL="542911" indent="-200020" defTabSz="685783">
              <a:lnSpc>
                <a:spcPct val="90000"/>
              </a:lnSpc>
              <a:spcBef>
                <a:spcPts val="675"/>
              </a:spcBef>
              <a:buSzPct val="100000"/>
              <a:buFont typeface="Arial"/>
              <a:defRPr sz="2100">
                <a:latin typeface="+mj-lt"/>
                <a:ea typeface="+mj-ea"/>
                <a:cs typeface="+mj-cs"/>
                <a:sym typeface="Calibri"/>
              </a:defRPr>
            </a:lvl2pPr>
            <a:lvl3pPr marL="925806" indent="-240024" defTabSz="685783">
              <a:lnSpc>
                <a:spcPct val="90000"/>
              </a:lnSpc>
              <a:spcBef>
                <a:spcPts val="675"/>
              </a:spcBef>
              <a:buSzPct val="100000"/>
              <a:buFont typeface="Arial"/>
              <a:defRPr sz="2100">
                <a:latin typeface="+mj-lt"/>
                <a:ea typeface="+mj-ea"/>
                <a:cs typeface="+mj-cs"/>
                <a:sym typeface="Calibri"/>
              </a:defRPr>
            </a:lvl3pPr>
            <a:lvl4pPr marL="1285842" indent="-257168" defTabSz="685783">
              <a:lnSpc>
                <a:spcPct val="90000"/>
              </a:lnSpc>
              <a:spcBef>
                <a:spcPts val="675"/>
              </a:spcBef>
              <a:buSzPct val="100000"/>
              <a:buFont typeface="Arial"/>
              <a:defRPr sz="2100">
                <a:latin typeface="+mj-lt"/>
                <a:ea typeface="+mj-ea"/>
                <a:cs typeface="+mj-cs"/>
                <a:sym typeface="Calibri"/>
              </a:defRPr>
            </a:lvl4pPr>
            <a:lvl5pPr marL="1628734" indent="-257168" defTabSz="685783">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50"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089194756"/>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623888" y="1282302"/>
            <a:ext cx="7886701" cy="2139555"/>
          </a:xfrm>
          <a:prstGeom prst="rect">
            <a:avLst/>
          </a:prstGeom>
        </p:spPr>
        <p:txBody>
          <a:bodyPr lIns="34290" tIns="34290" rIns="34290" bIns="34290" anchor="b"/>
          <a:lstStyle>
            <a:lvl1pPr defTabSz="685783">
              <a:lnSpc>
                <a:spcPct val="90000"/>
              </a:lnSpc>
              <a:defRPr sz="4500" spc="0">
                <a:solidFill>
                  <a:srgbClr val="000000"/>
                </a:solidFill>
                <a:latin typeface="Calibri Light"/>
                <a:ea typeface="Calibri Light"/>
                <a:cs typeface="Calibri Light"/>
                <a:sym typeface="Calibri Light"/>
              </a:defRPr>
            </a:lvl1pPr>
          </a:lstStyle>
          <a:p>
            <a:r>
              <a:t>Title Text</a:t>
            </a:r>
          </a:p>
        </p:txBody>
      </p:sp>
      <p:sp>
        <p:nvSpPr>
          <p:cNvPr id="1258" name="Body Level One…"/>
          <p:cNvSpPr txBox="1">
            <a:spLocks noGrp="1"/>
          </p:cNvSpPr>
          <p:nvPr>
            <p:ph type="body" sz="quarter" idx="1"/>
          </p:nvPr>
        </p:nvSpPr>
        <p:spPr>
          <a:xfrm>
            <a:off x="623888" y="3442098"/>
            <a:ext cx="7886701" cy="1125142"/>
          </a:xfrm>
          <a:prstGeom prst="rect">
            <a:avLst/>
          </a:prstGeom>
        </p:spPr>
        <p:txBody>
          <a:bodyPr lIns="34290" tIns="34290" rIns="34290" bIns="34290" anchor="t"/>
          <a:lstStyle>
            <a:lvl1pPr marL="0" indent="0" defTabSz="685783">
              <a:lnSpc>
                <a:spcPct val="90000"/>
              </a:lnSpc>
              <a:spcBef>
                <a:spcPts val="675"/>
              </a:spcBef>
              <a:buSzTx/>
              <a:buNone/>
              <a:defRPr sz="1800">
                <a:solidFill>
                  <a:srgbClr val="888888"/>
                </a:solidFill>
                <a:latin typeface="+mj-lt"/>
                <a:ea typeface="+mj-ea"/>
                <a:cs typeface="+mj-cs"/>
                <a:sym typeface="Calibri"/>
              </a:defRPr>
            </a:lvl1pPr>
            <a:lvl2pPr marL="0" indent="0" defTabSz="685783">
              <a:lnSpc>
                <a:spcPct val="90000"/>
              </a:lnSpc>
              <a:spcBef>
                <a:spcPts val="675"/>
              </a:spcBef>
              <a:buSzTx/>
              <a:buNone/>
              <a:defRPr sz="1800">
                <a:solidFill>
                  <a:srgbClr val="888888"/>
                </a:solidFill>
                <a:latin typeface="+mj-lt"/>
                <a:ea typeface="+mj-ea"/>
                <a:cs typeface="+mj-cs"/>
                <a:sym typeface="Calibri"/>
              </a:defRPr>
            </a:lvl2pPr>
            <a:lvl3pPr marL="0" indent="0" defTabSz="685783">
              <a:lnSpc>
                <a:spcPct val="90000"/>
              </a:lnSpc>
              <a:spcBef>
                <a:spcPts val="675"/>
              </a:spcBef>
              <a:buSzTx/>
              <a:buNone/>
              <a:defRPr sz="1800">
                <a:solidFill>
                  <a:srgbClr val="888888"/>
                </a:solidFill>
                <a:latin typeface="+mj-lt"/>
                <a:ea typeface="+mj-ea"/>
                <a:cs typeface="+mj-cs"/>
                <a:sym typeface="Calibri"/>
              </a:defRPr>
            </a:lvl3pPr>
            <a:lvl4pPr marL="0" indent="0" defTabSz="685783">
              <a:lnSpc>
                <a:spcPct val="90000"/>
              </a:lnSpc>
              <a:spcBef>
                <a:spcPts val="675"/>
              </a:spcBef>
              <a:buSzTx/>
              <a:buNone/>
              <a:defRPr sz="1800">
                <a:solidFill>
                  <a:srgbClr val="888888"/>
                </a:solidFill>
                <a:latin typeface="+mj-lt"/>
                <a:ea typeface="+mj-ea"/>
                <a:cs typeface="+mj-cs"/>
                <a:sym typeface="Calibri"/>
              </a:defRPr>
            </a:lvl4pPr>
            <a:lvl5pPr marL="0" indent="0" defTabSz="685783">
              <a:lnSpc>
                <a:spcPct val="90000"/>
              </a:lnSpc>
              <a:spcBef>
                <a:spcPts val="675"/>
              </a:spcBef>
              <a:buSzTx/>
              <a:buNone/>
              <a:defRPr sz="1800">
                <a:solidFill>
                  <a:srgbClr val="888888"/>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59"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772041175"/>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266" name="Title Text"/>
          <p:cNvSpPr txBox="1">
            <a:spLocks noGrp="1"/>
          </p:cNvSpPr>
          <p:nvPr>
            <p:ph type="title"/>
          </p:nvPr>
        </p:nvSpPr>
        <p:spPr>
          <a:xfrm>
            <a:off x="628650" y="273844"/>
            <a:ext cx="7886700" cy="994173"/>
          </a:xfrm>
          <a:prstGeom prst="rect">
            <a:avLst/>
          </a:prstGeom>
        </p:spPr>
        <p:txBody>
          <a:bodyPr lIns="34290" tIns="34290" rIns="34290" bIns="34290"/>
          <a:lstStyle>
            <a:lvl1pPr defTabSz="685783">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267" name="Body Level One…"/>
          <p:cNvSpPr txBox="1">
            <a:spLocks noGrp="1"/>
          </p:cNvSpPr>
          <p:nvPr>
            <p:ph type="body" sz="half" idx="1"/>
          </p:nvPr>
        </p:nvSpPr>
        <p:spPr>
          <a:xfrm>
            <a:off x="628650" y="1369219"/>
            <a:ext cx="3886200" cy="3263505"/>
          </a:xfrm>
          <a:prstGeom prst="rect">
            <a:avLst/>
          </a:prstGeom>
        </p:spPr>
        <p:txBody>
          <a:bodyPr lIns="34290" tIns="34290" rIns="34290" bIns="34290" anchor="t"/>
          <a:lstStyle>
            <a:lvl1pPr marL="171445" indent="-171445" defTabSz="685783">
              <a:lnSpc>
                <a:spcPct val="90000"/>
              </a:lnSpc>
              <a:spcBef>
                <a:spcPts val="675"/>
              </a:spcBef>
              <a:buSzPct val="100000"/>
              <a:buFont typeface="Arial"/>
              <a:defRPr sz="2100">
                <a:latin typeface="+mj-lt"/>
                <a:ea typeface="+mj-ea"/>
                <a:cs typeface="+mj-cs"/>
                <a:sym typeface="Calibri"/>
              </a:defRPr>
            </a:lvl1pPr>
            <a:lvl2pPr marL="542911" indent="-200020" defTabSz="685783">
              <a:lnSpc>
                <a:spcPct val="90000"/>
              </a:lnSpc>
              <a:spcBef>
                <a:spcPts val="675"/>
              </a:spcBef>
              <a:buSzPct val="100000"/>
              <a:buFont typeface="Arial"/>
              <a:defRPr sz="2100">
                <a:latin typeface="+mj-lt"/>
                <a:ea typeface="+mj-ea"/>
                <a:cs typeface="+mj-cs"/>
                <a:sym typeface="Calibri"/>
              </a:defRPr>
            </a:lvl2pPr>
            <a:lvl3pPr marL="925806" indent="-240024" defTabSz="685783">
              <a:lnSpc>
                <a:spcPct val="90000"/>
              </a:lnSpc>
              <a:spcBef>
                <a:spcPts val="675"/>
              </a:spcBef>
              <a:buSzPct val="100000"/>
              <a:buFont typeface="Arial"/>
              <a:defRPr sz="2100">
                <a:latin typeface="+mj-lt"/>
                <a:ea typeface="+mj-ea"/>
                <a:cs typeface="+mj-cs"/>
                <a:sym typeface="Calibri"/>
              </a:defRPr>
            </a:lvl3pPr>
            <a:lvl4pPr marL="1285842" indent="-257168" defTabSz="685783">
              <a:lnSpc>
                <a:spcPct val="90000"/>
              </a:lnSpc>
              <a:spcBef>
                <a:spcPts val="675"/>
              </a:spcBef>
              <a:buSzPct val="100000"/>
              <a:buFont typeface="Arial"/>
              <a:defRPr sz="2100">
                <a:latin typeface="+mj-lt"/>
                <a:ea typeface="+mj-ea"/>
                <a:cs typeface="+mj-cs"/>
                <a:sym typeface="Calibri"/>
              </a:defRPr>
            </a:lvl4pPr>
            <a:lvl5pPr marL="1628734" indent="-257168" defTabSz="685783">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68"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097970409"/>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275" name="Title Text"/>
          <p:cNvSpPr txBox="1">
            <a:spLocks noGrp="1"/>
          </p:cNvSpPr>
          <p:nvPr>
            <p:ph type="title"/>
          </p:nvPr>
        </p:nvSpPr>
        <p:spPr>
          <a:xfrm>
            <a:off x="629841" y="273844"/>
            <a:ext cx="7886702" cy="994173"/>
          </a:xfrm>
          <a:prstGeom prst="rect">
            <a:avLst/>
          </a:prstGeom>
        </p:spPr>
        <p:txBody>
          <a:bodyPr lIns="34290" tIns="34290" rIns="34290" bIns="34290"/>
          <a:lstStyle>
            <a:lvl1pPr defTabSz="685783">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276" name="Body Level One…"/>
          <p:cNvSpPr txBox="1">
            <a:spLocks noGrp="1"/>
          </p:cNvSpPr>
          <p:nvPr>
            <p:ph type="body" sz="quarter" idx="1"/>
          </p:nvPr>
        </p:nvSpPr>
        <p:spPr>
          <a:xfrm>
            <a:off x="629841" y="1260871"/>
            <a:ext cx="3868342" cy="617936"/>
          </a:xfrm>
          <a:prstGeom prst="rect">
            <a:avLst/>
          </a:prstGeom>
        </p:spPr>
        <p:txBody>
          <a:bodyPr lIns="34290" tIns="34290" rIns="34290" bIns="34290" anchor="b"/>
          <a:lstStyle>
            <a:lvl1pPr marL="0" indent="0" defTabSz="685783">
              <a:lnSpc>
                <a:spcPct val="90000"/>
              </a:lnSpc>
              <a:spcBef>
                <a:spcPts val="675"/>
              </a:spcBef>
              <a:buSzTx/>
              <a:buNone/>
              <a:defRPr sz="1800" b="1">
                <a:latin typeface="+mj-lt"/>
                <a:ea typeface="+mj-ea"/>
                <a:cs typeface="+mj-cs"/>
                <a:sym typeface="Calibri"/>
              </a:defRPr>
            </a:lvl1pPr>
            <a:lvl2pPr marL="0" indent="0" defTabSz="685783">
              <a:lnSpc>
                <a:spcPct val="90000"/>
              </a:lnSpc>
              <a:spcBef>
                <a:spcPts val="675"/>
              </a:spcBef>
              <a:buSzTx/>
              <a:buNone/>
              <a:defRPr sz="1800" b="1">
                <a:latin typeface="+mj-lt"/>
                <a:ea typeface="+mj-ea"/>
                <a:cs typeface="+mj-cs"/>
                <a:sym typeface="Calibri"/>
              </a:defRPr>
            </a:lvl2pPr>
            <a:lvl3pPr marL="0" indent="0" defTabSz="685783">
              <a:lnSpc>
                <a:spcPct val="90000"/>
              </a:lnSpc>
              <a:spcBef>
                <a:spcPts val="675"/>
              </a:spcBef>
              <a:buSzTx/>
              <a:buNone/>
              <a:defRPr sz="1800" b="1">
                <a:latin typeface="+mj-lt"/>
                <a:ea typeface="+mj-ea"/>
                <a:cs typeface="+mj-cs"/>
                <a:sym typeface="Calibri"/>
              </a:defRPr>
            </a:lvl3pPr>
            <a:lvl4pPr marL="0" indent="0" defTabSz="685783">
              <a:lnSpc>
                <a:spcPct val="90000"/>
              </a:lnSpc>
              <a:spcBef>
                <a:spcPts val="675"/>
              </a:spcBef>
              <a:buSzTx/>
              <a:buNone/>
              <a:defRPr sz="1800" b="1">
                <a:latin typeface="+mj-lt"/>
                <a:ea typeface="+mj-ea"/>
                <a:cs typeface="+mj-cs"/>
                <a:sym typeface="Calibri"/>
              </a:defRPr>
            </a:lvl4pPr>
            <a:lvl5pPr marL="0" indent="0" defTabSz="685783">
              <a:lnSpc>
                <a:spcPct val="90000"/>
              </a:lnSpc>
              <a:spcBef>
                <a:spcPts val="675"/>
              </a:spcBef>
              <a:buSzTx/>
              <a:buNone/>
              <a:defRPr sz="1800" b="1">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77" name="Shape 339"/>
          <p:cNvSpPr>
            <a:spLocks noGrp="1"/>
          </p:cNvSpPr>
          <p:nvPr>
            <p:ph type="body" sz="quarter" idx="13"/>
          </p:nvPr>
        </p:nvSpPr>
        <p:spPr>
          <a:xfrm>
            <a:off x="4629150" y="1260871"/>
            <a:ext cx="3887393" cy="617936"/>
          </a:xfrm>
          <a:prstGeom prst="rect">
            <a:avLst/>
          </a:prstGeom>
        </p:spPr>
        <p:txBody>
          <a:bodyPr lIns="34290" tIns="34290" rIns="34290" bIns="34290" anchor="b"/>
          <a:lstStyle>
            <a:lvl1pPr marL="0" indent="0" defTabSz="685783">
              <a:lnSpc>
                <a:spcPct val="90000"/>
              </a:lnSpc>
              <a:spcBef>
                <a:spcPts val="675"/>
              </a:spcBef>
              <a:buSzTx/>
              <a:buNone/>
              <a:defRPr sz="1800" b="1">
                <a:latin typeface="+mj-lt"/>
                <a:ea typeface="+mj-ea"/>
                <a:cs typeface="+mj-cs"/>
                <a:sym typeface="Calibri"/>
              </a:defRPr>
            </a:lvl1pPr>
          </a:lstStyle>
          <a:p>
            <a:pPr marL="0" indent="0" defTabSz="914377">
              <a:lnSpc>
                <a:spcPct val="90000"/>
              </a:lnSpc>
              <a:spcBef>
                <a:spcPts val="900"/>
              </a:spcBef>
              <a:buSzTx/>
              <a:buNone/>
              <a:defRPr sz="1800" b="1">
                <a:latin typeface="+mj-lt"/>
                <a:ea typeface="+mj-ea"/>
                <a:cs typeface="+mj-cs"/>
                <a:sym typeface="Calibri"/>
              </a:defRPr>
            </a:pPr>
            <a:endParaRPr/>
          </a:p>
        </p:txBody>
      </p:sp>
      <p:sp>
        <p:nvSpPr>
          <p:cNvPr id="1278"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934648575"/>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1285" name="Title Text"/>
          <p:cNvSpPr txBox="1">
            <a:spLocks noGrp="1"/>
          </p:cNvSpPr>
          <p:nvPr>
            <p:ph type="title"/>
          </p:nvPr>
        </p:nvSpPr>
        <p:spPr>
          <a:xfrm>
            <a:off x="628650" y="273844"/>
            <a:ext cx="7886700" cy="994173"/>
          </a:xfrm>
          <a:prstGeom prst="rect">
            <a:avLst/>
          </a:prstGeom>
        </p:spPr>
        <p:txBody>
          <a:bodyPr lIns="34290" tIns="34290" rIns="34290" bIns="34290"/>
          <a:lstStyle>
            <a:lvl1pPr defTabSz="685783">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286"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628524928"/>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293" name="Title Text"/>
          <p:cNvSpPr txBox="1">
            <a:spLocks noGrp="1"/>
          </p:cNvSpPr>
          <p:nvPr>
            <p:ph type="title"/>
          </p:nvPr>
        </p:nvSpPr>
        <p:spPr>
          <a:xfrm>
            <a:off x="629841" y="342900"/>
            <a:ext cx="2949179" cy="1200150"/>
          </a:xfrm>
          <a:prstGeom prst="rect">
            <a:avLst/>
          </a:prstGeom>
        </p:spPr>
        <p:txBody>
          <a:bodyPr lIns="34290" tIns="34290" rIns="34290" bIns="34290" anchor="b"/>
          <a:lstStyle>
            <a:lvl1pPr defTabSz="685783">
              <a:lnSpc>
                <a:spcPct val="90000"/>
              </a:lnSpc>
              <a:defRPr sz="2400" spc="0">
                <a:solidFill>
                  <a:srgbClr val="000000"/>
                </a:solidFill>
                <a:latin typeface="Calibri Light"/>
                <a:ea typeface="Calibri Light"/>
                <a:cs typeface="Calibri Light"/>
                <a:sym typeface="Calibri Light"/>
              </a:defRPr>
            </a:lvl1pPr>
          </a:lstStyle>
          <a:p>
            <a:r>
              <a:t>Title Text</a:t>
            </a:r>
          </a:p>
        </p:txBody>
      </p:sp>
      <p:sp>
        <p:nvSpPr>
          <p:cNvPr id="1294" name="Body Level One…"/>
          <p:cNvSpPr txBox="1">
            <a:spLocks noGrp="1"/>
          </p:cNvSpPr>
          <p:nvPr>
            <p:ph type="body" sz="half" idx="1"/>
          </p:nvPr>
        </p:nvSpPr>
        <p:spPr>
          <a:xfrm>
            <a:off x="3887392" y="740569"/>
            <a:ext cx="4629152" cy="3655222"/>
          </a:xfrm>
          <a:prstGeom prst="rect">
            <a:avLst/>
          </a:prstGeom>
        </p:spPr>
        <p:txBody>
          <a:bodyPr lIns="34290" tIns="34290" rIns="34290" bIns="34290" anchor="t"/>
          <a:lstStyle>
            <a:lvl1pPr marL="171445" indent="-171445" defTabSz="685783">
              <a:lnSpc>
                <a:spcPct val="90000"/>
              </a:lnSpc>
              <a:spcBef>
                <a:spcPts val="675"/>
              </a:spcBef>
              <a:buSzPct val="100000"/>
              <a:buFont typeface="Arial"/>
              <a:defRPr sz="2400">
                <a:latin typeface="+mj-lt"/>
                <a:ea typeface="+mj-ea"/>
                <a:cs typeface="+mj-cs"/>
                <a:sym typeface="Calibri"/>
              </a:defRPr>
            </a:lvl1pPr>
            <a:lvl2pPr marL="538828" indent="-195937" defTabSz="685783">
              <a:lnSpc>
                <a:spcPct val="90000"/>
              </a:lnSpc>
              <a:spcBef>
                <a:spcPts val="675"/>
              </a:spcBef>
              <a:buSzPct val="100000"/>
              <a:buFont typeface="Arial"/>
              <a:defRPr sz="2400">
                <a:latin typeface="+mj-lt"/>
                <a:ea typeface="+mj-ea"/>
                <a:cs typeface="+mj-cs"/>
                <a:sym typeface="Calibri"/>
              </a:defRPr>
            </a:lvl2pPr>
            <a:lvl3pPr marL="914377" indent="-228594" defTabSz="685783">
              <a:lnSpc>
                <a:spcPct val="90000"/>
              </a:lnSpc>
              <a:spcBef>
                <a:spcPts val="675"/>
              </a:spcBef>
              <a:buSzPct val="100000"/>
              <a:buFont typeface="Arial"/>
              <a:defRPr sz="2400">
                <a:latin typeface="+mj-lt"/>
                <a:ea typeface="+mj-ea"/>
                <a:cs typeface="+mj-cs"/>
                <a:sym typeface="Calibri"/>
              </a:defRPr>
            </a:lvl3pPr>
            <a:lvl4pPr marL="1302986" indent="-274312" defTabSz="685783">
              <a:lnSpc>
                <a:spcPct val="90000"/>
              </a:lnSpc>
              <a:spcBef>
                <a:spcPts val="675"/>
              </a:spcBef>
              <a:buSzPct val="100000"/>
              <a:buFont typeface="Arial"/>
              <a:defRPr sz="2400">
                <a:latin typeface="+mj-lt"/>
                <a:ea typeface="+mj-ea"/>
                <a:cs typeface="+mj-cs"/>
                <a:sym typeface="Calibri"/>
              </a:defRPr>
            </a:lvl4pPr>
            <a:lvl5pPr marL="1645879" indent="-274313" defTabSz="685783">
              <a:lnSpc>
                <a:spcPct val="90000"/>
              </a:lnSpc>
              <a:spcBef>
                <a:spcPts val="675"/>
              </a:spcBef>
              <a:buSzPct val="100000"/>
              <a:buFont typeface="Arial"/>
              <a:defRPr sz="24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95" name="Shape 364"/>
          <p:cNvSpPr>
            <a:spLocks noGrp="1"/>
          </p:cNvSpPr>
          <p:nvPr>
            <p:ph type="body" sz="quarter" idx="13"/>
          </p:nvPr>
        </p:nvSpPr>
        <p:spPr>
          <a:xfrm>
            <a:off x="629840" y="1543050"/>
            <a:ext cx="2949180" cy="2858693"/>
          </a:xfrm>
          <a:prstGeom prst="rect">
            <a:avLst/>
          </a:prstGeom>
        </p:spPr>
        <p:txBody>
          <a:bodyPr lIns="34290" tIns="34290" rIns="34290" bIns="34290" anchor="t"/>
          <a:lstStyle>
            <a:lvl1pPr marL="0" indent="0" defTabSz="685783">
              <a:lnSpc>
                <a:spcPct val="90000"/>
              </a:lnSpc>
              <a:spcBef>
                <a:spcPts val="675"/>
              </a:spcBef>
              <a:buSzTx/>
              <a:buNone/>
              <a:defRPr sz="1200">
                <a:latin typeface="+mj-lt"/>
                <a:ea typeface="+mj-ea"/>
                <a:cs typeface="+mj-cs"/>
                <a:sym typeface="Calibri"/>
              </a:defRPr>
            </a:lvl1pPr>
          </a:lstStyle>
          <a:p>
            <a:pPr marL="0" indent="0" defTabSz="914377">
              <a:lnSpc>
                <a:spcPct val="90000"/>
              </a:lnSpc>
              <a:spcBef>
                <a:spcPts val="900"/>
              </a:spcBef>
              <a:buSzTx/>
              <a:buNone/>
              <a:defRPr sz="1200">
                <a:latin typeface="+mj-lt"/>
                <a:ea typeface="+mj-ea"/>
                <a:cs typeface="+mj-cs"/>
                <a:sym typeface="Calibri"/>
              </a:defRPr>
            </a:pPr>
            <a:endParaRPr/>
          </a:p>
        </p:txBody>
      </p:sp>
      <p:sp>
        <p:nvSpPr>
          <p:cNvPr id="1296"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4290380052"/>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2_Title and Vertical Text">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628650" y="273844"/>
            <a:ext cx="7886700" cy="994173"/>
          </a:xfrm>
          <a:prstGeom prst="rect">
            <a:avLst/>
          </a:prstGeom>
        </p:spPr>
        <p:txBody>
          <a:bodyPr lIns="34290" tIns="34290" rIns="34290" bIns="34290"/>
          <a:lstStyle>
            <a:lvl1pPr defTabSz="685783">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304" name="Body Level One…"/>
          <p:cNvSpPr txBox="1">
            <a:spLocks noGrp="1"/>
          </p:cNvSpPr>
          <p:nvPr>
            <p:ph type="body" idx="1"/>
          </p:nvPr>
        </p:nvSpPr>
        <p:spPr>
          <a:xfrm>
            <a:off x="628650" y="1369219"/>
            <a:ext cx="7886700" cy="3263505"/>
          </a:xfrm>
          <a:prstGeom prst="rect">
            <a:avLst/>
          </a:prstGeom>
        </p:spPr>
        <p:txBody>
          <a:bodyPr lIns="34290" tIns="34290" rIns="34290" bIns="34290" anchor="t"/>
          <a:lstStyle>
            <a:lvl1pPr marL="171445" indent="-171445" defTabSz="685783">
              <a:lnSpc>
                <a:spcPct val="90000"/>
              </a:lnSpc>
              <a:spcBef>
                <a:spcPts val="675"/>
              </a:spcBef>
              <a:buSzPct val="100000"/>
              <a:buFont typeface="Arial"/>
              <a:defRPr sz="2100">
                <a:latin typeface="+mj-lt"/>
                <a:ea typeface="+mj-ea"/>
                <a:cs typeface="+mj-cs"/>
                <a:sym typeface="Calibri"/>
              </a:defRPr>
            </a:lvl1pPr>
            <a:lvl2pPr marL="542911" indent="-200020" defTabSz="685783">
              <a:lnSpc>
                <a:spcPct val="90000"/>
              </a:lnSpc>
              <a:spcBef>
                <a:spcPts val="675"/>
              </a:spcBef>
              <a:buSzPct val="100000"/>
              <a:buFont typeface="Arial"/>
              <a:defRPr sz="2100">
                <a:latin typeface="+mj-lt"/>
                <a:ea typeface="+mj-ea"/>
                <a:cs typeface="+mj-cs"/>
                <a:sym typeface="Calibri"/>
              </a:defRPr>
            </a:lvl2pPr>
            <a:lvl3pPr marL="925806" indent="-240024" defTabSz="685783">
              <a:lnSpc>
                <a:spcPct val="90000"/>
              </a:lnSpc>
              <a:spcBef>
                <a:spcPts val="675"/>
              </a:spcBef>
              <a:buSzPct val="100000"/>
              <a:buFont typeface="Arial"/>
              <a:defRPr sz="2100">
                <a:latin typeface="+mj-lt"/>
                <a:ea typeface="+mj-ea"/>
                <a:cs typeface="+mj-cs"/>
                <a:sym typeface="Calibri"/>
              </a:defRPr>
            </a:lvl3pPr>
            <a:lvl4pPr marL="1285842" indent="-257168" defTabSz="685783">
              <a:lnSpc>
                <a:spcPct val="90000"/>
              </a:lnSpc>
              <a:spcBef>
                <a:spcPts val="675"/>
              </a:spcBef>
              <a:buSzPct val="100000"/>
              <a:buFont typeface="Arial"/>
              <a:defRPr sz="2100">
                <a:latin typeface="+mj-lt"/>
                <a:ea typeface="+mj-ea"/>
                <a:cs typeface="+mj-cs"/>
                <a:sym typeface="Calibri"/>
              </a:defRPr>
            </a:lvl4pPr>
            <a:lvl5pPr marL="1628734" indent="-257168" defTabSz="685783">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5"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30770425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 name="Bild"/>
          <p:cNvSpPr>
            <a:spLocks noGrp="1"/>
          </p:cNvSpPr>
          <p:nvPr>
            <p:ph type="pic" idx="13"/>
          </p:nvPr>
        </p:nvSpPr>
        <p:spPr>
          <a:xfrm>
            <a:off x="1" y="-2"/>
            <a:ext cx="9144001" cy="5143502"/>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942966007"/>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2_Vertical Title and Text">
    <p:spTree>
      <p:nvGrpSpPr>
        <p:cNvPr id="1" name=""/>
        <p:cNvGrpSpPr/>
        <p:nvPr/>
      </p:nvGrpSpPr>
      <p:grpSpPr>
        <a:xfrm>
          <a:off x="0" y="0"/>
          <a:ext cx="0" cy="0"/>
          <a:chOff x="0" y="0"/>
          <a:chExt cx="0" cy="0"/>
        </a:xfrm>
      </p:grpSpPr>
      <p:sp>
        <p:nvSpPr>
          <p:cNvPr id="1312" name="Title Text"/>
          <p:cNvSpPr txBox="1">
            <a:spLocks noGrp="1"/>
          </p:cNvSpPr>
          <p:nvPr>
            <p:ph type="title"/>
          </p:nvPr>
        </p:nvSpPr>
        <p:spPr>
          <a:xfrm>
            <a:off x="6543675" y="273843"/>
            <a:ext cx="1971676" cy="4358880"/>
          </a:xfrm>
          <a:prstGeom prst="rect">
            <a:avLst/>
          </a:prstGeom>
        </p:spPr>
        <p:txBody>
          <a:bodyPr lIns="34290" tIns="34290" rIns="34290" bIns="34290"/>
          <a:lstStyle>
            <a:lvl1pPr defTabSz="685783">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313" name="Body Level One…"/>
          <p:cNvSpPr txBox="1">
            <a:spLocks noGrp="1"/>
          </p:cNvSpPr>
          <p:nvPr>
            <p:ph type="body" idx="1"/>
          </p:nvPr>
        </p:nvSpPr>
        <p:spPr>
          <a:xfrm>
            <a:off x="628650" y="273843"/>
            <a:ext cx="5800726" cy="4358880"/>
          </a:xfrm>
          <a:prstGeom prst="rect">
            <a:avLst/>
          </a:prstGeom>
        </p:spPr>
        <p:txBody>
          <a:bodyPr lIns="34290" tIns="34290" rIns="34290" bIns="34290" anchor="t"/>
          <a:lstStyle>
            <a:lvl1pPr marL="171445" indent="-171445" defTabSz="685783">
              <a:lnSpc>
                <a:spcPct val="90000"/>
              </a:lnSpc>
              <a:spcBef>
                <a:spcPts val="675"/>
              </a:spcBef>
              <a:buSzPct val="100000"/>
              <a:buFont typeface="Arial"/>
              <a:defRPr sz="2100">
                <a:latin typeface="+mj-lt"/>
                <a:ea typeface="+mj-ea"/>
                <a:cs typeface="+mj-cs"/>
                <a:sym typeface="Calibri"/>
              </a:defRPr>
            </a:lvl1pPr>
            <a:lvl2pPr marL="542911" indent="-200020" defTabSz="685783">
              <a:lnSpc>
                <a:spcPct val="90000"/>
              </a:lnSpc>
              <a:spcBef>
                <a:spcPts val="675"/>
              </a:spcBef>
              <a:buSzPct val="100000"/>
              <a:buFont typeface="Arial"/>
              <a:defRPr sz="2100">
                <a:latin typeface="+mj-lt"/>
                <a:ea typeface="+mj-ea"/>
                <a:cs typeface="+mj-cs"/>
                <a:sym typeface="Calibri"/>
              </a:defRPr>
            </a:lvl2pPr>
            <a:lvl3pPr marL="925806" indent="-240024" defTabSz="685783">
              <a:lnSpc>
                <a:spcPct val="90000"/>
              </a:lnSpc>
              <a:spcBef>
                <a:spcPts val="675"/>
              </a:spcBef>
              <a:buSzPct val="100000"/>
              <a:buFont typeface="Arial"/>
              <a:defRPr sz="2100">
                <a:latin typeface="+mj-lt"/>
                <a:ea typeface="+mj-ea"/>
                <a:cs typeface="+mj-cs"/>
                <a:sym typeface="Calibri"/>
              </a:defRPr>
            </a:lvl3pPr>
            <a:lvl4pPr marL="1285842" indent="-257168" defTabSz="685783">
              <a:lnSpc>
                <a:spcPct val="90000"/>
              </a:lnSpc>
              <a:spcBef>
                <a:spcPts val="675"/>
              </a:spcBef>
              <a:buSzPct val="100000"/>
              <a:buFont typeface="Arial"/>
              <a:defRPr sz="2100">
                <a:latin typeface="+mj-lt"/>
                <a:ea typeface="+mj-ea"/>
                <a:cs typeface="+mj-cs"/>
                <a:sym typeface="Calibri"/>
              </a:defRPr>
            </a:lvl4pPr>
            <a:lvl5pPr marL="1628734" indent="-257168" defTabSz="685783">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4"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623703168"/>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Blank 0">
    <p:bg>
      <p:bgPr>
        <a:solidFill>
          <a:srgbClr val="221C35"/>
        </a:solidFill>
        <a:effectLst/>
      </p:bgPr>
    </p:bg>
    <p:spTree>
      <p:nvGrpSpPr>
        <p:cNvPr id="1" name=""/>
        <p:cNvGrpSpPr/>
        <p:nvPr/>
      </p:nvGrpSpPr>
      <p:grpSpPr>
        <a:xfrm>
          <a:off x="0" y="0"/>
          <a:ext cx="0" cy="0"/>
          <a:chOff x="0" y="0"/>
          <a:chExt cx="0" cy="0"/>
        </a:xfrm>
      </p:grpSpPr>
      <p:sp>
        <p:nvSpPr>
          <p:cNvPr id="1321" name="Slide Number"/>
          <p:cNvSpPr txBox="1">
            <a:spLocks noGrp="1"/>
          </p:cNvSpPr>
          <p:nvPr>
            <p:ph type="sldNum" sz="quarter" idx="2"/>
          </p:nvPr>
        </p:nvSpPr>
        <p:spPr>
          <a:xfrm>
            <a:off x="8298632" y="4800457"/>
            <a:ext cx="216721" cy="207743"/>
          </a:xfrm>
          <a:prstGeom prst="rect">
            <a:avLst/>
          </a:prstGeom>
        </p:spPr>
        <p:txBody>
          <a:bodyPr lIns="34287" tIns="34287" rIns="34287" bIns="34287"/>
          <a:lstStyle>
            <a:lvl1pPr algn="r" defTabSz="685559">
              <a:defRPr sz="900">
                <a:solidFill>
                  <a:srgbClr val="888888"/>
                </a:solidFill>
                <a:latin typeface="Palatino"/>
                <a:ea typeface="Palatino"/>
                <a:cs typeface="Palatino"/>
                <a:sym typeface="Palatino"/>
              </a:defRPr>
            </a:lvl1pPr>
          </a:lstStyle>
          <a:p>
            <a:fld id="{86CB4B4D-7CA3-9044-876B-883B54F8677D}" type="slidenum">
              <a:t>‹#›</a:t>
            </a:fld>
            <a:endParaRPr/>
          </a:p>
        </p:txBody>
      </p:sp>
    </p:spTree>
    <p:extLst>
      <p:ext uri="{BB962C8B-B14F-4D97-AF65-F5344CB8AC3E}">
        <p14:creationId xmlns:p14="http://schemas.microsoft.com/office/powerpoint/2010/main" val="3381076216"/>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1_56">
    <p:spTree>
      <p:nvGrpSpPr>
        <p:cNvPr id="1" name=""/>
        <p:cNvGrpSpPr/>
        <p:nvPr/>
      </p:nvGrpSpPr>
      <p:grpSpPr>
        <a:xfrm>
          <a:off x="0" y="0"/>
          <a:ext cx="0" cy="0"/>
          <a:chOff x="0" y="0"/>
          <a:chExt cx="0" cy="0"/>
        </a:xfrm>
      </p:grpSpPr>
      <p:pic>
        <p:nvPicPr>
          <p:cNvPr id="1328" name="image1.png" descr="image1.png"/>
          <p:cNvPicPr>
            <a:picLocks noChangeAspect="1"/>
          </p:cNvPicPr>
          <p:nvPr/>
        </p:nvPicPr>
        <p:blipFill>
          <a:blip r:embed="rId2">
            <a:extLst/>
          </a:blip>
          <a:stretch>
            <a:fillRect/>
          </a:stretch>
        </p:blipFill>
        <p:spPr>
          <a:xfrm>
            <a:off x="0" y="4689348"/>
            <a:ext cx="9144000" cy="454160"/>
          </a:xfrm>
          <a:prstGeom prst="rect">
            <a:avLst/>
          </a:prstGeom>
          <a:ln w="12700">
            <a:miter lim="400000"/>
          </a:ln>
        </p:spPr>
      </p:pic>
      <p:sp>
        <p:nvSpPr>
          <p:cNvPr id="1329" name="Bild"/>
          <p:cNvSpPr>
            <a:spLocks noGrp="1"/>
          </p:cNvSpPr>
          <p:nvPr>
            <p:ph type="pic" idx="13"/>
          </p:nvPr>
        </p:nvSpPr>
        <p:spPr>
          <a:xfrm>
            <a:off x="2" y="0"/>
            <a:ext cx="9148553" cy="5143500"/>
          </a:xfrm>
          <a:prstGeom prst="rect">
            <a:avLst/>
          </a:prstGeom>
        </p:spPr>
        <p:txBody>
          <a:bodyPr lIns="91439" tIns="45719" rIns="91439" bIns="45719" anchor="t">
            <a:noAutofit/>
          </a:bodyPr>
          <a:lstStyle/>
          <a:p>
            <a:endParaRPr/>
          </a:p>
        </p:txBody>
      </p:sp>
      <p:sp>
        <p:nvSpPr>
          <p:cNvPr id="1330" name="Slide Number"/>
          <p:cNvSpPr txBox="1">
            <a:spLocks noGrp="1"/>
          </p:cNvSpPr>
          <p:nvPr>
            <p:ph type="sldNum" sz="quarter" idx="2"/>
          </p:nvPr>
        </p:nvSpPr>
        <p:spPr>
          <a:xfrm>
            <a:off x="6553200" y="4767265"/>
            <a:ext cx="282129" cy="276999"/>
          </a:xfrm>
          <a:prstGeom prst="rect">
            <a:avLst/>
          </a:prstGeom>
        </p:spPr>
        <p:txBody>
          <a:bodyPr lIns="0" tIns="0" rIns="0" bIns="0" anchor="t"/>
          <a:lstStyle>
            <a:lvl1pPr defTabSz="457034">
              <a:defRPr>
                <a:latin typeface="Century Gothic"/>
                <a:ea typeface="Century Gothic"/>
                <a:cs typeface="Century Gothic"/>
                <a:sym typeface="Century Gothic"/>
              </a:defRPr>
            </a:lvl1pPr>
          </a:lstStyle>
          <a:p>
            <a:fld id="{86CB4B4D-7CA3-9044-876B-883B54F8677D}" type="slidenum">
              <a:t>‹#›</a:t>
            </a:fld>
            <a:endParaRPr/>
          </a:p>
        </p:txBody>
      </p:sp>
    </p:spTree>
    <p:extLst>
      <p:ext uri="{BB962C8B-B14F-4D97-AF65-F5344CB8AC3E}">
        <p14:creationId xmlns:p14="http://schemas.microsoft.com/office/powerpoint/2010/main" val="1866654132"/>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1_53">
    <p:spTree>
      <p:nvGrpSpPr>
        <p:cNvPr id="1" name=""/>
        <p:cNvGrpSpPr/>
        <p:nvPr/>
      </p:nvGrpSpPr>
      <p:grpSpPr>
        <a:xfrm>
          <a:off x="0" y="0"/>
          <a:ext cx="0" cy="0"/>
          <a:chOff x="0" y="0"/>
          <a:chExt cx="0" cy="0"/>
        </a:xfrm>
      </p:grpSpPr>
      <p:sp>
        <p:nvSpPr>
          <p:cNvPr id="1337" name="Bild"/>
          <p:cNvSpPr>
            <a:spLocks noGrp="1"/>
          </p:cNvSpPr>
          <p:nvPr>
            <p:ph type="pic" idx="13"/>
          </p:nvPr>
        </p:nvSpPr>
        <p:spPr>
          <a:xfrm>
            <a:off x="4572001" y="0"/>
            <a:ext cx="4576554" cy="5143500"/>
          </a:xfrm>
          <a:prstGeom prst="rect">
            <a:avLst/>
          </a:prstGeom>
        </p:spPr>
        <p:txBody>
          <a:bodyPr lIns="91439" tIns="45719" rIns="91439" bIns="45719" anchor="t">
            <a:noAutofit/>
          </a:bodyPr>
          <a:lstStyle/>
          <a:p>
            <a:endParaRPr/>
          </a:p>
        </p:txBody>
      </p:sp>
      <p:sp>
        <p:nvSpPr>
          <p:cNvPr id="1338" name="Rechteck"/>
          <p:cNvSpPr/>
          <p:nvPr/>
        </p:nvSpPr>
        <p:spPr>
          <a:xfrm>
            <a:off x="0" y="1"/>
            <a:ext cx="4572000" cy="5143501"/>
          </a:xfrm>
          <a:prstGeom prst="rect">
            <a:avLst/>
          </a:prstGeom>
          <a:solidFill>
            <a:srgbClr val="73623B"/>
          </a:solidFill>
          <a:ln w="12700">
            <a:miter lim="400000"/>
          </a:ln>
        </p:spPr>
        <p:txBody>
          <a:bodyPr lIns="38100" tIns="38100" rIns="38100" bIns="38100" anchor="ctr"/>
          <a:lstStyle/>
          <a:p>
            <a:pPr algn="ctr" defTabSz="309555">
              <a:defRPr sz="1600">
                <a:solidFill>
                  <a:srgbClr val="FFFFFF"/>
                </a:solidFill>
                <a:latin typeface="+mn-lt"/>
                <a:ea typeface="+mn-ea"/>
                <a:cs typeface="+mn-cs"/>
                <a:sym typeface="Helvetica"/>
              </a:defRPr>
            </a:pPr>
            <a:endParaRPr sz="1200"/>
          </a:p>
        </p:txBody>
      </p:sp>
      <p:sp>
        <p:nvSpPr>
          <p:cNvPr id="1339" name="Slide Number"/>
          <p:cNvSpPr txBox="1">
            <a:spLocks noGrp="1"/>
          </p:cNvSpPr>
          <p:nvPr>
            <p:ph type="sldNum" sz="quarter" idx="2"/>
          </p:nvPr>
        </p:nvSpPr>
        <p:spPr>
          <a:xfrm>
            <a:off x="6553200" y="4767263"/>
            <a:ext cx="243656" cy="241092"/>
          </a:xfrm>
          <a:prstGeom prst="rect">
            <a:avLst/>
          </a:prstGeom>
        </p:spPr>
        <p:txBody>
          <a:bodyPr lIns="50800" tIns="50800" rIns="50800" bIns="50800" anchor="t"/>
          <a:lstStyle>
            <a:lvl1pPr defTabSz="309563">
              <a:defRPr sz="900"/>
            </a:lvl1pPr>
          </a:lstStyle>
          <a:p>
            <a:fld id="{86CB4B4D-7CA3-9044-876B-883B54F8677D}" type="slidenum">
              <a:t>‹#›</a:t>
            </a:fld>
            <a:endParaRPr/>
          </a:p>
        </p:txBody>
      </p:sp>
    </p:spTree>
    <p:extLst>
      <p:ext uri="{BB962C8B-B14F-4D97-AF65-F5344CB8AC3E}">
        <p14:creationId xmlns:p14="http://schemas.microsoft.com/office/powerpoint/2010/main" val="2415889473"/>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1_9">
    <p:spTree>
      <p:nvGrpSpPr>
        <p:cNvPr id="1" name=""/>
        <p:cNvGrpSpPr/>
        <p:nvPr/>
      </p:nvGrpSpPr>
      <p:grpSpPr>
        <a:xfrm>
          <a:off x="0" y="0"/>
          <a:ext cx="0" cy="0"/>
          <a:chOff x="0" y="0"/>
          <a:chExt cx="0" cy="0"/>
        </a:xfrm>
      </p:grpSpPr>
      <p:sp>
        <p:nvSpPr>
          <p:cNvPr id="1346" name="Slide Number"/>
          <p:cNvSpPr txBox="1">
            <a:spLocks noGrp="1"/>
          </p:cNvSpPr>
          <p:nvPr>
            <p:ph type="sldNum" sz="quarter" idx="2"/>
          </p:nvPr>
        </p:nvSpPr>
        <p:spPr>
          <a:xfrm>
            <a:off x="6553200" y="4767263"/>
            <a:ext cx="243656" cy="241092"/>
          </a:xfrm>
          <a:prstGeom prst="rect">
            <a:avLst/>
          </a:prstGeom>
        </p:spPr>
        <p:txBody>
          <a:bodyPr lIns="50800" tIns="50800" rIns="50800" bIns="50800" anchor="t"/>
          <a:lstStyle>
            <a:lvl1pPr defTabSz="309563">
              <a:defRPr sz="900"/>
            </a:lvl1pPr>
          </a:lstStyle>
          <a:p>
            <a:fld id="{86CB4B4D-7CA3-9044-876B-883B54F8677D}" type="slidenum">
              <a:t>‹#›</a:t>
            </a:fld>
            <a:endParaRPr/>
          </a:p>
        </p:txBody>
      </p:sp>
    </p:spTree>
    <p:extLst>
      <p:ext uri="{BB962C8B-B14F-4D97-AF65-F5344CB8AC3E}">
        <p14:creationId xmlns:p14="http://schemas.microsoft.com/office/powerpoint/2010/main" val="184154133"/>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3_9">
    <p:spTree>
      <p:nvGrpSpPr>
        <p:cNvPr id="1" name=""/>
        <p:cNvGrpSpPr/>
        <p:nvPr/>
      </p:nvGrpSpPr>
      <p:grpSpPr>
        <a:xfrm>
          <a:off x="0" y="0"/>
          <a:ext cx="0" cy="0"/>
          <a:chOff x="0" y="0"/>
          <a:chExt cx="0" cy="0"/>
        </a:xfrm>
      </p:grpSpPr>
      <p:sp>
        <p:nvSpPr>
          <p:cNvPr id="1353" name="Slide Number"/>
          <p:cNvSpPr txBox="1">
            <a:spLocks noGrp="1"/>
          </p:cNvSpPr>
          <p:nvPr>
            <p:ph type="sldNum" sz="quarter" idx="2"/>
          </p:nvPr>
        </p:nvSpPr>
        <p:spPr>
          <a:xfrm>
            <a:off x="6553200" y="4767263"/>
            <a:ext cx="243656" cy="241092"/>
          </a:xfrm>
          <a:prstGeom prst="rect">
            <a:avLst/>
          </a:prstGeom>
        </p:spPr>
        <p:txBody>
          <a:bodyPr lIns="50800" tIns="50800" rIns="50800" bIns="50800" anchor="t"/>
          <a:lstStyle>
            <a:lvl1pPr defTabSz="309563">
              <a:defRPr sz="900"/>
            </a:lvl1pPr>
          </a:lstStyle>
          <a:p>
            <a:fld id="{86CB4B4D-7CA3-9044-876B-883B54F8677D}" type="slidenum">
              <a:t>‹#›</a:t>
            </a:fld>
            <a:endParaRPr/>
          </a:p>
        </p:txBody>
      </p:sp>
    </p:spTree>
    <p:extLst>
      <p:ext uri="{BB962C8B-B14F-4D97-AF65-F5344CB8AC3E}">
        <p14:creationId xmlns:p14="http://schemas.microsoft.com/office/powerpoint/2010/main" val="3548713750"/>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2_56">
    <p:spTree>
      <p:nvGrpSpPr>
        <p:cNvPr id="1" name=""/>
        <p:cNvGrpSpPr/>
        <p:nvPr/>
      </p:nvGrpSpPr>
      <p:grpSpPr>
        <a:xfrm>
          <a:off x="0" y="0"/>
          <a:ext cx="0" cy="0"/>
          <a:chOff x="0" y="0"/>
          <a:chExt cx="0" cy="0"/>
        </a:xfrm>
      </p:grpSpPr>
      <p:sp>
        <p:nvSpPr>
          <p:cNvPr id="1360" name="Bild"/>
          <p:cNvSpPr>
            <a:spLocks noGrp="1"/>
          </p:cNvSpPr>
          <p:nvPr>
            <p:ph type="pic" idx="13"/>
          </p:nvPr>
        </p:nvSpPr>
        <p:spPr>
          <a:xfrm>
            <a:off x="2" y="0"/>
            <a:ext cx="9148553" cy="5143500"/>
          </a:xfrm>
          <a:prstGeom prst="rect">
            <a:avLst/>
          </a:prstGeom>
        </p:spPr>
        <p:txBody>
          <a:bodyPr lIns="91439" tIns="45719" rIns="91439" bIns="45719" anchor="t">
            <a:noAutofit/>
          </a:bodyPr>
          <a:lstStyle/>
          <a:p>
            <a:endParaRPr/>
          </a:p>
        </p:txBody>
      </p:sp>
      <p:sp>
        <p:nvSpPr>
          <p:cNvPr id="1361" name="Slide Number"/>
          <p:cNvSpPr txBox="1">
            <a:spLocks noGrp="1"/>
          </p:cNvSpPr>
          <p:nvPr>
            <p:ph type="sldNum" sz="quarter" idx="2"/>
          </p:nvPr>
        </p:nvSpPr>
        <p:spPr>
          <a:xfrm>
            <a:off x="6553200" y="4767265"/>
            <a:ext cx="227626" cy="241092"/>
          </a:xfrm>
          <a:prstGeom prst="rect">
            <a:avLst/>
          </a:prstGeom>
        </p:spPr>
        <p:txBody>
          <a:bodyPr lIns="50800" tIns="50800" rIns="50800" bIns="50800" anchor="t"/>
          <a:lstStyle>
            <a:lvl1pPr>
              <a:defRPr sz="9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615879196"/>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1368" name="drop.png"/>
          <p:cNvSpPr>
            <a:spLocks noGrp="1"/>
          </p:cNvSpPr>
          <p:nvPr>
            <p:ph type="pic" idx="13"/>
          </p:nvPr>
        </p:nvSpPr>
        <p:spPr>
          <a:xfrm>
            <a:off x="118940" y="130302"/>
            <a:ext cx="8906121" cy="4882898"/>
          </a:xfrm>
          <a:prstGeom prst="rect">
            <a:avLst/>
          </a:prstGeom>
        </p:spPr>
        <p:txBody>
          <a:bodyPr lIns="91439" tIns="45719" rIns="91439" bIns="45719" anchor="t">
            <a:noAutofit/>
          </a:bodyPr>
          <a:lstStyle/>
          <a:p>
            <a:endParaRPr/>
          </a:p>
        </p:txBody>
      </p:sp>
      <p:sp>
        <p:nvSpPr>
          <p:cNvPr id="1369" name="Slide Number"/>
          <p:cNvSpPr txBox="1">
            <a:spLocks noGrp="1"/>
          </p:cNvSpPr>
          <p:nvPr>
            <p:ph type="sldNum" sz="quarter" idx="2"/>
          </p:nvPr>
        </p:nvSpPr>
        <p:spPr>
          <a:xfrm>
            <a:off x="4469232" y="4905375"/>
            <a:ext cx="227626" cy="241092"/>
          </a:xfrm>
          <a:prstGeom prst="rect">
            <a:avLst/>
          </a:prstGeom>
        </p:spPr>
        <p:txBody>
          <a:bodyPr lIns="50800" tIns="50800" rIns="50800" bIns="50800" anchor="t"/>
          <a:lstStyle>
            <a:lvl1pPr>
              <a:defRPr sz="9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297025220"/>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376" name="drop.png"/>
          <p:cNvSpPr>
            <a:spLocks noGrp="1"/>
          </p:cNvSpPr>
          <p:nvPr>
            <p:ph type="pic" idx="13"/>
          </p:nvPr>
        </p:nvSpPr>
        <p:spPr>
          <a:xfrm>
            <a:off x="118941" y="130301"/>
            <a:ext cx="5370215" cy="4882900"/>
          </a:xfrm>
          <a:prstGeom prst="rect">
            <a:avLst/>
          </a:prstGeom>
        </p:spPr>
        <p:txBody>
          <a:bodyPr lIns="91439" tIns="45719" rIns="91439" bIns="45719" anchor="t">
            <a:noAutofit/>
          </a:bodyPr>
          <a:lstStyle/>
          <a:p>
            <a:endParaRPr/>
          </a:p>
        </p:txBody>
      </p:sp>
      <p:sp>
        <p:nvSpPr>
          <p:cNvPr id="1377" name="Slide Number"/>
          <p:cNvSpPr txBox="1">
            <a:spLocks noGrp="1"/>
          </p:cNvSpPr>
          <p:nvPr>
            <p:ph type="sldNum" sz="quarter" idx="2"/>
          </p:nvPr>
        </p:nvSpPr>
        <p:spPr>
          <a:xfrm>
            <a:off x="6553200" y="4767263"/>
            <a:ext cx="243656" cy="241092"/>
          </a:xfrm>
          <a:prstGeom prst="rect">
            <a:avLst/>
          </a:prstGeom>
        </p:spPr>
        <p:txBody>
          <a:bodyPr lIns="50800" tIns="50800" rIns="50800" bIns="50800" anchor="t"/>
          <a:lstStyle>
            <a:lvl1pPr defTabSz="309563">
              <a:defRPr sz="900"/>
            </a:lvl1pPr>
          </a:lstStyle>
          <a:p>
            <a:fld id="{86CB4B4D-7CA3-9044-876B-883B54F8677D}" type="slidenum">
              <a:t>‹#›</a:t>
            </a:fld>
            <a:endParaRPr/>
          </a:p>
        </p:txBody>
      </p:sp>
    </p:spTree>
    <p:extLst>
      <p:ext uri="{BB962C8B-B14F-4D97-AF65-F5344CB8AC3E}">
        <p14:creationId xmlns:p14="http://schemas.microsoft.com/office/powerpoint/2010/main" val="395670119"/>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1384" name="drop.png"/>
          <p:cNvSpPr>
            <a:spLocks noGrp="1"/>
          </p:cNvSpPr>
          <p:nvPr>
            <p:ph type="pic" sz="quarter" idx="13"/>
          </p:nvPr>
        </p:nvSpPr>
        <p:spPr>
          <a:xfrm>
            <a:off x="-10722" y="3443016"/>
            <a:ext cx="2681952" cy="1699721"/>
          </a:xfrm>
          <a:prstGeom prst="rect">
            <a:avLst/>
          </a:prstGeom>
        </p:spPr>
        <p:txBody>
          <a:bodyPr lIns="91439" tIns="45719" rIns="91439" bIns="45719" anchor="t">
            <a:noAutofit/>
          </a:bodyPr>
          <a:lstStyle/>
          <a:p>
            <a:endParaRPr/>
          </a:p>
        </p:txBody>
      </p:sp>
      <p:sp>
        <p:nvSpPr>
          <p:cNvPr id="1385" name="drop.png"/>
          <p:cNvSpPr>
            <a:spLocks noGrp="1"/>
          </p:cNvSpPr>
          <p:nvPr>
            <p:ph type="pic" sz="quarter" idx="14"/>
          </p:nvPr>
        </p:nvSpPr>
        <p:spPr>
          <a:xfrm>
            <a:off x="2743002" y="1668530"/>
            <a:ext cx="2681952" cy="1699721"/>
          </a:xfrm>
          <a:prstGeom prst="rect">
            <a:avLst/>
          </a:prstGeom>
        </p:spPr>
        <p:txBody>
          <a:bodyPr lIns="91439" tIns="45719" rIns="91439" bIns="45719" anchor="t">
            <a:noAutofit/>
          </a:bodyPr>
          <a:lstStyle/>
          <a:p>
            <a:endParaRPr/>
          </a:p>
        </p:txBody>
      </p:sp>
      <p:sp>
        <p:nvSpPr>
          <p:cNvPr id="1386" name="drop.png"/>
          <p:cNvSpPr>
            <a:spLocks noGrp="1"/>
          </p:cNvSpPr>
          <p:nvPr>
            <p:ph type="pic" sz="quarter" idx="15"/>
          </p:nvPr>
        </p:nvSpPr>
        <p:spPr>
          <a:xfrm>
            <a:off x="2743002" y="3440932"/>
            <a:ext cx="2681952" cy="1699721"/>
          </a:xfrm>
          <a:prstGeom prst="rect">
            <a:avLst/>
          </a:prstGeom>
        </p:spPr>
        <p:txBody>
          <a:bodyPr lIns="91439" tIns="45719" rIns="91439" bIns="45719" anchor="t">
            <a:noAutofit/>
          </a:bodyPr>
          <a:lstStyle/>
          <a:p>
            <a:endParaRPr/>
          </a:p>
        </p:txBody>
      </p:sp>
      <p:sp>
        <p:nvSpPr>
          <p:cNvPr id="1387" name="drop.png"/>
          <p:cNvSpPr>
            <a:spLocks noGrp="1"/>
          </p:cNvSpPr>
          <p:nvPr>
            <p:ph type="pic" sz="quarter" idx="16"/>
          </p:nvPr>
        </p:nvSpPr>
        <p:spPr>
          <a:xfrm>
            <a:off x="-10722" y="1668530"/>
            <a:ext cx="2681952" cy="1699721"/>
          </a:xfrm>
          <a:prstGeom prst="rect">
            <a:avLst/>
          </a:prstGeom>
        </p:spPr>
        <p:txBody>
          <a:bodyPr lIns="91439" tIns="45719" rIns="91439" bIns="45719" anchor="t">
            <a:noAutofit/>
          </a:bodyPr>
          <a:lstStyle/>
          <a:p>
            <a:endParaRPr/>
          </a:p>
        </p:txBody>
      </p:sp>
      <p:sp>
        <p:nvSpPr>
          <p:cNvPr id="1388" name="Slide Number"/>
          <p:cNvSpPr txBox="1">
            <a:spLocks noGrp="1"/>
          </p:cNvSpPr>
          <p:nvPr>
            <p:ph type="sldNum" sz="quarter" idx="2"/>
          </p:nvPr>
        </p:nvSpPr>
        <p:spPr>
          <a:xfrm>
            <a:off x="6553200" y="4767263"/>
            <a:ext cx="243656" cy="241092"/>
          </a:xfrm>
          <a:prstGeom prst="rect">
            <a:avLst/>
          </a:prstGeom>
        </p:spPr>
        <p:txBody>
          <a:bodyPr lIns="50800" tIns="50800" rIns="50800" bIns="50800" anchor="t"/>
          <a:lstStyle>
            <a:lvl1pPr defTabSz="309563">
              <a:defRPr sz="900"/>
            </a:lvl1pPr>
          </a:lstStyle>
          <a:p>
            <a:fld id="{86CB4B4D-7CA3-9044-876B-883B54F8677D}" type="slidenum">
              <a:t>‹#›</a:t>
            </a:fld>
            <a:endParaRPr/>
          </a:p>
        </p:txBody>
      </p:sp>
    </p:spTree>
    <p:extLst>
      <p:ext uri="{BB962C8B-B14F-4D97-AF65-F5344CB8AC3E}">
        <p14:creationId xmlns:p14="http://schemas.microsoft.com/office/powerpoint/2010/main" val="31058352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21" name="Bild"/>
          <p:cNvSpPr>
            <a:spLocks noGrp="1"/>
          </p:cNvSpPr>
          <p:nvPr>
            <p:ph type="pic" idx="13"/>
          </p:nvPr>
        </p:nvSpPr>
        <p:spPr>
          <a:xfrm>
            <a:off x="5383455" y="-2"/>
            <a:ext cx="3760547" cy="5143502"/>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961988805"/>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Title &amp; Subtitle copy 1">
    <p:spTree>
      <p:nvGrpSpPr>
        <p:cNvPr id="1" name=""/>
        <p:cNvGrpSpPr/>
        <p:nvPr/>
      </p:nvGrpSpPr>
      <p:grpSpPr>
        <a:xfrm>
          <a:off x="0" y="0"/>
          <a:ext cx="0" cy="0"/>
          <a:chOff x="0" y="0"/>
          <a:chExt cx="0" cy="0"/>
        </a:xfrm>
      </p:grpSpPr>
      <p:sp>
        <p:nvSpPr>
          <p:cNvPr id="1395" name="Line"/>
          <p:cNvSpPr/>
          <p:nvPr/>
        </p:nvSpPr>
        <p:spPr>
          <a:xfrm flipV="1">
            <a:off x="8758020" y="1710159"/>
            <a:ext cx="2" cy="2485183"/>
          </a:xfrm>
          <a:prstGeom prst="line">
            <a:avLst/>
          </a:prstGeom>
          <a:ln w="25400">
            <a:solidFill>
              <a:srgbClr val="000000">
                <a:alpha val="34447"/>
              </a:srgbClr>
            </a:solidFill>
            <a:miter lim="400000"/>
          </a:ln>
        </p:spPr>
        <p:txBody>
          <a:bodyPr lIns="34289" tIns="34289" rIns="34289" bIns="34289"/>
          <a:lstStyle/>
          <a:p>
            <a:endParaRPr sz="1350"/>
          </a:p>
        </p:txBody>
      </p:sp>
      <p:sp>
        <p:nvSpPr>
          <p:cNvPr id="1396" name="Circle"/>
          <p:cNvSpPr/>
          <p:nvPr/>
        </p:nvSpPr>
        <p:spPr>
          <a:xfrm rot="21240000">
            <a:off x="8472480" y="224178"/>
            <a:ext cx="571082" cy="571082"/>
          </a:xfrm>
          <a:prstGeom prst="ellipse">
            <a:avLst/>
          </a:prstGeom>
          <a:ln w="114300" cap="rnd">
            <a:solidFill>
              <a:srgbClr val="000000"/>
            </a:solidFill>
            <a:custDash>
              <a:ds d="100000" sp="200000"/>
            </a:custDash>
          </a:ln>
        </p:spPr>
        <p:txBody>
          <a:bodyPr lIns="38100" tIns="38100" rIns="38100" bIns="38100"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1397" name="Rectangle"/>
          <p:cNvSpPr/>
          <p:nvPr/>
        </p:nvSpPr>
        <p:spPr>
          <a:xfrm>
            <a:off x="8527108" y="121303"/>
            <a:ext cx="461826" cy="195263"/>
          </a:xfrm>
          <a:prstGeom prst="rect">
            <a:avLst/>
          </a:prstGeom>
          <a:solidFill>
            <a:srgbClr val="FFFFFF"/>
          </a:solidFill>
          <a:ln w="12700">
            <a:miter lim="400000"/>
          </a:ln>
        </p:spPr>
        <p:txBody>
          <a:bodyPr lIns="38100" tIns="38100" rIns="38100" bIns="38100"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1398" name="PAGE"/>
          <p:cNvSpPr txBox="1"/>
          <p:nvPr/>
        </p:nvSpPr>
        <p:spPr>
          <a:xfrm>
            <a:off x="8578958" y="163495"/>
            <a:ext cx="394339" cy="158505"/>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defTabSz="412750">
              <a:lnSpc>
                <a:spcPct val="80000"/>
              </a:lnSpc>
              <a:defRPr sz="1300">
                <a:solidFill>
                  <a:srgbClr val="D5D5D5"/>
                </a:solidFill>
                <a:latin typeface="Lato Black"/>
                <a:ea typeface="Lato Black"/>
                <a:cs typeface="Lato Black"/>
                <a:sym typeface="Lato Black"/>
              </a:defRPr>
            </a:lvl1pPr>
          </a:lstStyle>
          <a:p>
            <a:r>
              <a:rPr sz="975"/>
              <a:t>PAGE </a:t>
            </a:r>
          </a:p>
        </p:txBody>
      </p:sp>
      <p:sp>
        <p:nvSpPr>
          <p:cNvPr id="1399" name="Triangle"/>
          <p:cNvSpPr/>
          <p:nvPr/>
        </p:nvSpPr>
        <p:spPr>
          <a:xfrm rot="5400000">
            <a:off x="8723883" y="2917454"/>
            <a:ext cx="106374" cy="1063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12700">
            <a:miter lim="400000"/>
          </a:ln>
        </p:spPr>
        <p:txBody>
          <a:bodyPr lIns="38100" tIns="38100" rIns="38100" bIns="38100"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1400" name="drop.png"/>
          <p:cNvSpPr>
            <a:spLocks noGrp="1"/>
          </p:cNvSpPr>
          <p:nvPr>
            <p:ph type="pic" sz="half" idx="13"/>
          </p:nvPr>
        </p:nvSpPr>
        <p:spPr>
          <a:xfrm>
            <a:off x="3511786" y="130301"/>
            <a:ext cx="3745298" cy="3405434"/>
          </a:xfrm>
          <a:prstGeom prst="rect">
            <a:avLst/>
          </a:prstGeom>
        </p:spPr>
        <p:txBody>
          <a:bodyPr lIns="91439" tIns="45719" rIns="91439" bIns="45719" anchor="t">
            <a:noAutofit/>
          </a:bodyPr>
          <a:lstStyle/>
          <a:p>
            <a:endParaRPr/>
          </a:p>
        </p:txBody>
      </p:sp>
      <p:sp>
        <p:nvSpPr>
          <p:cNvPr id="1401" name="Circle"/>
          <p:cNvSpPr/>
          <p:nvPr/>
        </p:nvSpPr>
        <p:spPr>
          <a:xfrm>
            <a:off x="6835426" y="3016463"/>
            <a:ext cx="880928" cy="880928"/>
          </a:xfrm>
          <a:prstGeom prst="ellipse">
            <a:avLst/>
          </a:prstGeom>
          <a:solidFill>
            <a:srgbClr val="000000"/>
          </a:solidFill>
          <a:ln w="12700">
            <a:miter lim="400000"/>
          </a:ln>
        </p:spPr>
        <p:txBody>
          <a:bodyPr lIns="38100" tIns="38100" rIns="38100" bIns="38100"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1402" name="Slide Number"/>
          <p:cNvSpPr txBox="1">
            <a:spLocks noGrp="1"/>
          </p:cNvSpPr>
          <p:nvPr>
            <p:ph type="sldNum" sz="quarter" idx="2"/>
          </p:nvPr>
        </p:nvSpPr>
        <p:spPr>
          <a:xfrm>
            <a:off x="8679898" y="423270"/>
            <a:ext cx="254878" cy="252633"/>
          </a:xfrm>
          <a:prstGeom prst="rect">
            <a:avLst/>
          </a:prstGeom>
        </p:spPr>
        <p:txBody>
          <a:bodyPr lIns="50800" tIns="50800" rIns="50800" bIns="50800" anchor="t"/>
          <a:lstStyle>
            <a:lvl1pPr>
              <a:defRPr sz="975">
                <a:latin typeface="Lato Black"/>
                <a:ea typeface="Lato Black"/>
                <a:cs typeface="Lato Black"/>
                <a:sym typeface="Lato Black"/>
              </a:defRPr>
            </a:lvl1pPr>
          </a:lstStyle>
          <a:p>
            <a:fld id="{86CB4B4D-7CA3-9044-876B-883B54F8677D}" type="slidenum">
              <a:t>‹#›</a:t>
            </a:fld>
            <a:endParaRPr/>
          </a:p>
        </p:txBody>
      </p:sp>
    </p:spTree>
    <p:extLst>
      <p:ext uri="{BB962C8B-B14F-4D97-AF65-F5344CB8AC3E}">
        <p14:creationId xmlns:p14="http://schemas.microsoft.com/office/powerpoint/2010/main" val="2594868057"/>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Title &amp; Subtitle copy 2">
    <p:spTree>
      <p:nvGrpSpPr>
        <p:cNvPr id="1" name=""/>
        <p:cNvGrpSpPr/>
        <p:nvPr/>
      </p:nvGrpSpPr>
      <p:grpSpPr>
        <a:xfrm>
          <a:off x="0" y="0"/>
          <a:ext cx="0" cy="0"/>
          <a:chOff x="0" y="0"/>
          <a:chExt cx="0" cy="0"/>
        </a:xfrm>
      </p:grpSpPr>
      <p:sp>
        <p:nvSpPr>
          <p:cNvPr id="1409" name="drop.png"/>
          <p:cNvSpPr>
            <a:spLocks noGrp="1"/>
          </p:cNvSpPr>
          <p:nvPr>
            <p:ph type="pic" sz="half" idx="13"/>
          </p:nvPr>
        </p:nvSpPr>
        <p:spPr>
          <a:xfrm flipH="1">
            <a:off x="827585" y="1552187"/>
            <a:ext cx="3745299" cy="3405434"/>
          </a:xfrm>
          <a:prstGeom prst="rect">
            <a:avLst/>
          </a:prstGeom>
        </p:spPr>
        <p:txBody>
          <a:bodyPr lIns="91439" tIns="45719" rIns="91439" bIns="45719" anchor="t">
            <a:noAutofit/>
          </a:bodyPr>
          <a:lstStyle/>
          <a:p>
            <a:endParaRPr/>
          </a:p>
        </p:txBody>
      </p:sp>
      <p:sp>
        <p:nvSpPr>
          <p:cNvPr id="1410" name="Slide Number"/>
          <p:cNvSpPr txBox="1">
            <a:spLocks noGrp="1"/>
          </p:cNvSpPr>
          <p:nvPr>
            <p:ph type="sldNum" sz="quarter" idx="2"/>
          </p:nvPr>
        </p:nvSpPr>
        <p:spPr>
          <a:xfrm>
            <a:off x="6553200" y="4767263"/>
            <a:ext cx="243656" cy="241092"/>
          </a:xfrm>
          <a:prstGeom prst="rect">
            <a:avLst/>
          </a:prstGeom>
        </p:spPr>
        <p:txBody>
          <a:bodyPr lIns="50800" tIns="50800" rIns="50800" bIns="50800" anchor="t"/>
          <a:lstStyle>
            <a:lvl1pPr defTabSz="309563">
              <a:defRPr sz="900"/>
            </a:lvl1pPr>
          </a:lstStyle>
          <a:p>
            <a:fld id="{86CB4B4D-7CA3-9044-876B-883B54F8677D}" type="slidenum">
              <a:t>‹#›</a:t>
            </a:fld>
            <a:endParaRPr/>
          </a:p>
        </p:txBody>
      </p:sp>
    </p:spTree>
    <p:extLst>
      <p:ext uri="{BB962C8B-B14F-4D97-AF65-F5344CB8AC3E}">
        <p14:creationId xmlns:p14="http://schemas.microsoft.com/office/powerpoint/2010/main" val="1838054151"/>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pic>
        <p:nvPicPr>
          <p:cNvPr id="1417" name="image1.png" descr="image1.png"/>
          <p:cNvPicPr>
            <a:picLocks noChangeAspect="1"/>
          </p:cNvPicPr>
          <p:nvPr/>
        </p:nvPicPr>
        <p:blipFill>
          <a:blip r:embed="rId2">
            <a:extLst/>
          </a:blip>
          <a:stretch>
            <a:fillRect/>
          </a:stretch>
        </p:blipFill>
        <p:spPr>
          <a:xfrm>
            <a:off x="0" y="4689347"/>
            <a:ext cx="9144000" cy="454164"/>
          </a:xfrm>
          <a:prstGeom prst="rect">
            <a:avLst/>
          </a:prstGeom>
          <a:ln w="12700">
            <a:miter lim="400000"/>
          </a:ln>
        </p:spPr>
      </p:pic>
      <p:sp>
        <p:nvSpPr>
          <p:cNvPr id="1418" name="Title Text"/>
          <p:cNvSpPr txBox="1">
            <a:spLocks noGrp="1"/>
          </p:cNvSpPr>
          <p:nvPr>
            <p:ph type="title"/>
          </p:nvPr>
        </p:nvSpPr>
        <p:spPr>
          <a:xfrm>
            <a:off x="685800" y="1597820"/>
            <a:ext cx="7772400" cy="1316832"/>
          </a:xfrm>
          <a:prstGeom prst="rect">
            <a:avLst/>
          </a:prstGeom>
        </p:spPr>
        <p:txBody>
          <a:bodyPr lIns="45703" tIns="45703" rIns="45703" bIns="45703" anchor="t"/>
          <a:lstStyle>
            <a:lvl1pPr algn="ctr" defTabSz="457034">
              <a:lnSpc>
                <a:spcPct val="100000"/>
              </a:lnSpc>
              <a:defRPr sz="2775" spc="0">
                <a:solidFill>
                  <a:srgbClr val="86754D"/>
                </a:solidFill>
                <a:latin typeface="Century Gothic"/>
                <a:ea typeface="Century Gothic"/>
                <a:cs typeface="Century Gothic"/>
                <a:sym typeface="Century Gothic"/>
              </a:defRPr>
            </a:lvl1pPr>
          </a:lstStyle>
          <a:p>
            <a:r>
              <a:t>Title Text</a:t>
            </a:r>
          </a:p>
        </p:txBody>
      </p:sp>
      <p:sp>
        <p:nvSpPr>
          <p:cNvPr id="1419" name="Body Level One…"/>
          <p:cNvSpPr txBox="1">
            <a:spLocks noGrp="1"/>
          </p:cNvSpPr>
          <p:nvPr>
            <p:ph type="body" sz="half" idx="1"/>
          </p:nvPr>
        </p:nvSpPr>
        <p:spPr>
          <a:xfrm>
            <a:off x="1371600" y="2914650"/>
            <a:ext cx="6400800" cy="2228850"/>
          </a:xfrm>
          <a:prstGeom prst="rect">
            <a:avLst/>
          </a:prstGeom>
        </p:spPr>
        <p:txBody>
          <a:bodyPr lIns="45703" tIns="45703" rIns="45703" bIns="45703" anchor="t"/>
          <a:lstStyle>
            <a:lvl1pPr marL="0" indent="0" algn="ctr" defTabSz="457034">
              <a:spcBef>
                <a:spcPts val="450"/>
              </a:spcBef>
              <a:buSzTx/>
              <a:buNone/>
              <a:defRPr sz="2400">
                <a:solidFill>
                  <a:srgbClr val="888888"/>
                </a:solidFill>
                <a:latin typeface="Century Gothic"/>
                <a:ea typeface="Century Gothic"/>
                <a:cs typeface="Century Gothic"/>
                <a:sym typeface="Century Gothic"/>
              </a:defRPr>
            </a:lvl1pPr>
            <a:lvl2pPr marL="571300" indent="-228519" algn="ctr" defTabSz="457034">
              <a:spcBef>
                <a:spcPts val="450"/>
              </a:spcBef>
              <a:buSzPct val="100000"/>
              <a:defRPr sz="2400">
                <a:solidFill>
                  <a:srgbClr val="888888"/>
                </a:solidFill>
                <a:latin typeface="Century Gothic"/>
                <a:ea typeface="Century Gothic"/>
                <a:cs typeface="Century Gothic"/>
                <a:sym typeface="Century Gothic"/>
              </a:defRPr>
            </a:lvl2pPr>
            <a:lvl3pPr marL="959784" indent="-274223" algn="ctr" defTabSz="457034">
              <a:spcBef>
                <a:spcPts val="450"/>
              </a:spcBef>
              <a:buSzPct val="100000"/>
              <a:defRPr sz="2400">
                <a:solidFill>
                  <a:srgbClr val="888888"/>
                </a:solidFill>
                <a:latin typeface="Century Gothic"/>
                <a:ea typeface="Century Gothic"/>
                <a:cs typeface="Century Gothic"/>
                <a:sym typeface="Century Gothic"/>
              </a:defRPr>
            </a:lvl3pPr>
            <a:lvl4pPr marL="1322154" indent="-293817" algn="ctr" defTabSz="457034">
              <a:spcBef>
                <a:spcPts val="450"/>
              </a:spcBef>
              <a:buSzPct val="100000"/>
              <a:defRPr sz="2400">
                <a:solidFill>
                  <a:srgbClr val="888888"/>
                </a:solidFill>
                <a:latin typeface="Century Gothic"/>
                <a:ea typeface="Century Gothic"/>
                <a:cs typeface="Century Gothic"/>
                <a:sym typeface="Century Gothic"/>
              </a:defRPr>
            </a:lvl4pPr>
            <a:lvl5pPr marL="1664935" indent="-293816" algn="ctr" defTabSz="457034">
              <a:spcBef>
                <a:spcPts val="450"/>
              </a:spcBef>
              <a:buSzPct val="100000"/>
              <a:defRPr sz="2400">
                <a:solidFill>
                  <a:srgbClr val="888888"/>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420" name="Slide Number"/>
          <p:cNvSpPr txBox="1">
            <a:spLocks noGrp="1"/>
          </p:cNvSpPr>
          <p:nvPr>
            <p:ph type="sldNum" sz="quarter" idx="2"/>
          </p:nvPr>
        </p:nvSpPr>
        <p:spPr>
          <a:xfrm>
            <a:off x="6553213" y="4767263"/>
            <a:ext cx="364809" cy="369298"/>
          </a:xfrm>
          <a:prstGeom prst="rect">
            <a:avLst/>
          </a:prstGeom>
        </p:spPr>
        <p:txBody>
          <a:bodyPr lIns="45703" tIns="45703" rIns="45703" bIns="45703" anchor="t"/>
          <a:lstStyle>
            <a:lvl1pPr defTabSz="914084">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841081822"/>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pic>
        <p:nvPicPr>
          <p:cNvPr id="1427" name="image1.png" descr="image1.png"/>
          <p:cNvPicPr>
            <a:picLocks noChangeAspect="1"/>
          </p:cNvPicPr>
          <p:nvPr/>
        </p:nvPicPr>
        <p:blipFill>
          <a:blip r:embed="rId2">
            <a:extLst/>
          </a:blip>
          <a:stretch>
            <a:fillRect/>
          </a:stretch>
        </p:blipFill>
        <p:spPr>
          <a:xfrm>
            <a:off x="0" y="4689347"/>
            <a:ext cx="9144000" cy="454164"/>
          </a:xfrm>
          <a:prstGeom prst="rect">
            <a:avLst/>
          </a:prstGeom>
          <a:ln w="12700">
            <a:miter lim="400000"/>
          </a:ln>
        </p:spPr>
      </p:pic>
      <p:sp>
        <p:nvSpPr>
          <p:cNvPr id="1428" name="Title Text"/>
          <p:cNvSpPr txBox="1">
            <a:spLocks noGrp="1"/>
          </p:cNvSpPr>
          <p:nvPr>
            <p:ph type="title"/>
          </p:nvPr>
        </p:nvSpPr>
        <p:spPr>
          <a:xfrm>
            <a:off x="0" y="205992"/>
            <a:ext cx="9144000" cy="857251"/>
          </a:xfrm>
          <a:prstGeom prst="rect">
            <a:avLst/>
          </a:prstGeom>
        </p:spPr>
        <p:txBody>
          <a:bodyPr lIns="45703" tIns="45703" rIns="45703" bIns="45703" anchor="t"/>
          <a:lstStyle>
            <a:lvl1pPr algn="ctr" defTabSz="457034">
              <a:lnSpc>
                <a:spcPct val="100000"/>
              </a:lnSpc>
              <a:defRPr sz="2775" spc="0">
                <a:solidFill>
                  <a:srgbClr val="86754D"/>
                </a:solidFill>
                <a:latin typeface="Century Gothic"/>
                <a:ea typeface="Century Gothic"/>
                <a:cs typeface="Century Gothic"/>
                <a:sym typeface="Century Gothic"/>
              </a:defRPr>
            </a:lvl1pPr>
          </a:lstStyle>
          <a:p>
            <a:r>
              <a:t>Title Text</a:t>
            </a:r>
          </a:p>
        </p:txBody>
      </p:sp>
      <p:sp>
        <p:nvSpPr>
          <p:cNvPr id="1429" name="Body Level One…"/>
          <p:cNvSpPr txBox="1">
            <a:spLocks noGrp="1"/>
          </p:cNvSpPr>
          <p:nvPr>
            <p:ph type="body" idx="1"/>
          </p:nvPr>
        </p:nvSpPr>
        <p:spPr>
          <a:xfrm>
            <a:off x="216367" y="1047750"/>
            <a:ext cx="8229601" cy="3661175"/>
          </a:xfrm>
          <a:prstGeom prst="rect">
            <a:avLst/>
          </a:prstGeom>
        </p:spPr>
        <p:txBody>
          <a:bodyPr lIns="45703" tIns="45703" rIns="45703" bIns="45703" anchor="t"/>
          <a:lstStyle>
            <a:lvl1pPr marL="342776" indent="-342776" defTabSz="457034">
              <a:spcBef>
                <a:spcPts val="450"/>
              </a:spcBef>
              <a:buSzPct val="100000"/>
              <a:buFont typeface="Arial"/>
              <a:defRPr sz="2400">
                <a:latin typeface="Century Gothic"/>
                <a:ea typeface="Century Gothic"/>
                <a:cs typeface="Century Gothic"/>
                <a:sym typeface="Century Gothic"/>
              </a:defRPr>
            </a:lvl1pPr>
            <a:lvl2pPr marL="799819" indent="-342776" defTabSz="457034">
              <a:spcBef>
                <a:spcPts val="450"/>
              </a:spcBef>
              <a:buSzPct val="100000"/>
              <a:buFont typeface="Arial"/>
              <a:buChar char="–"/>
              <a:defRPr sz="2400">
                <a:latin typeface="Century Gothic"/>
                <a:ea typeface="Century Gothic"/>
                <a:cs typeface="Century Gothic"/>
                <a:sym typeface="Century Gothic"/>
              </a:defRPr>
            </a:lvl2pPr>
            <a:lvl3pPr marL="1371122" indent="-457034" defTabSz="457034">
              <a:spcBef>
                <a:spcPts val="450"/>
              </a:spcBef>
              <a:buSzPct val="100000"/>
              <a:buFont typeface="Arial"/>
              <a:buAutoNum type="alphaUcPeriod"/>
              <a:defRPr sz="2400">
                <a:latin typeface="Century Gothic"/>
                <a:ea typeface="Century Gothic"/>
                <a:cs typeface="Century Gothic"/>
                <a:sym typeface="Century Gothic"/>
              </a:defRPr>
            </a:lvl3pPr>
            <a:lvl4pPr marL="1885290" indent="-514181" defTabSz="457034">
              <a:spcBef>
                <a:spcPts val="450"/>
              </a:spcBef>
              <a:buSzPct val="100000"/>
              <a:buFont typeface="Arial"/>
              <a:buAutoNum type="arabicPeriod"/>
              <a:defRPr sz="2400">
                <a:latin typeface="Century Gothic"/>
                <a:ea typeface="Century Gothic"/>
                <a:cs typeface="Century Gothic"/>
                <a:sym typeface="Century Gothic"/>
              </a:defRPr>
            </a:lvl4pPr>
            <a:lvl5pPr marL="2415788" indent="-587617" defTabSz="457034">
              <a:spcBef>
                <a:spcPts val="450"/>
              </a:spcBef>
              <a:buSzPct val="100000"/>
              <a:buFont typeface="Arial"/>
              <a:buAutoNum type="alphaLcParenR"/>
              <a:defRPr sz="240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430" name="Slide Number"/>
          <p:cNvSpPr txBox="1">
            <a:spLocks noGrp="1"/>
          </p:cNvSpPr>
          <p:nvPr>
            <p:ph type="sldNum" sz="quarter" idx="2"/>
          </p:nvPr>
        </p:nvSpPr>
        <p:spPr>
          <a:xfrm>
            <a:off x="6553213" y="4767263"/>
            <a:ext cx="364809" cy="369298"/>
          </a:xfrm>
          <a:prstGeom prst="rect">
            <a:avLst/>
          </a:prstGeom>
        </p:spPr>
        <p:txBody>
          <a:bodyPr lIns="45703" tIns="45703" rIns="45703" bIns="45703" anchor="t"/>
          <a:lstStyle>
            <a:lvl1pPr defTabSz="914084">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043712890"/>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pic>
        <p:nvPicPr>
          <p:cNvPr id="1437" name="image1.png" descr="image1.png"/>
          <p:cNvPicPr>
            <a:picLocks noChangeAspect="1"/>
          </p:cNvPicPr>
          <p:nvPr/>
        </p:nvPicPr>
        <p:blipFill>
          <a:blip r:embed="rId2">
            <a:extLst/>
          </a:blip>
          <a:stretch>
            <a:fillRect/>
          </a:stretch>
        </p:blipFill>
        <p:spPr>
          <a:xfrm>
            <a:off x="0" y="4689347"/>
            <a:ext cx="9144000" cy="454164"/>
          </a:xfrm>
          <a:prstGeom prst="rect">
            <a:avLst/>
          </a:prstGeom>
          <a:ln w="12700">
            <a:miter lim="400000"/>
          </a:ln>
        </p:spPr>
      </p:pic>
      <p:sp>
        <p:nvSpPr>
          <p:cNvPr id="1438" name="Title Text"/>
          <p:cNvSpPr txBox="1">
            <a:spLocks noGrp="1"/>
          </p:cNvSpPr>
          <p:nvPr>
            <p:ph type="title"/>
          </p:nvPr>
        </p:nvSpPr>
        <p:spPr>
          <a:xfrm>
            <a:off x="0" y="205977"/>
            <a:ext cx="9144000" cy="994173"/>
          </a:xfrm>
          <a:prstGeom prst="rect">
            <a:avLst/>
          </a:prstGeom>
        </p:spPr>
        <p:txBody>
          <a:bodyPr lIns="45703" tIns="45703" rIns="45703" bIns="45703" anchor="t"/>
          <a:lstStyle>
            <a:lvl1pPr algn="ctr" defTabSz="457034">
              <a:lnSpc>
                <a:spcPct val="100000"/>
              </a:lnSpc>
              <a:defRPr sz="2775" spc="0">
                <a:solidFill>
                  <a:srgbClr val="86754D"/>
                </a:solidFill>
                <a:latin typeface="Century Gothic"/>
                <a:ea typeface="Century Gothic"/>
                <a:cs typeface="Century Gothic"/>
                <a:sym typeface="Century Gothic"/>
              </a:defRPr>
            </a:lvl1pPr>
          </a:lstStyle>
          <a:p>
            <a:r>
              <a:t>Title Text</a:t>
            </a:r>
          </a:p>
        </p:txBody>
      </p:sp>
      <p:sp>
        <p:nvSpPr>
          <p:cNvPr id="1439" name="Slide Number"/>
          <p:cNvSpPr txBox="1">
            <a:spLocks noGrp="1"/>
          </p:cNvSpPr>
          <p:nvPr>
            <p:ph type="sldNum" sz="quarter" idx="2"/>
          </p:nvPr>
        </p:nvSpPr>
        <p:spPr>
          <a:xfrm>
            <a:off x="6553213" y="4767265"/>
            <a:ext cx="364809" cy="369298"/>
          </a:xfrm>
          <a:prstGeom prst="rect">
            <a:avLst/>
          </a:prstGeom>
        </p:spPr>
        <p:txBody>
          <a:bodyPr lIns="45703" tIns="45703" rIns="45703" bIns="45703" anchor="t"/>
          <a:lstStyle>
            <a:lvl1pPr defTabSz="914084">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637794600"/>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pic>
        <p:nvPicPr>
          <p:cNvPr id="1446" name="image1.png" descr="image1.png"/>
          <p:cNvPicPr>
            <a:picLocks noChangeAspect="1"/>
          </p:cNvPicPr>
          <p:nvPr/>
        </p:nvPicPr>
        <p:blipFill>
          <a:blip r:embed="rId2">
            <a:extLst/>
          </a:blip>
          <a:stretch>
            <a:fillRect/>
          </a:stretch>
        </p:blipFill>
        <p:spPr>
          <a:xfrm>
            <a:off x="0" y="4689347"/>
            <a:ext cx="9144000" cy="454164"/>
          </a:xfrm>
          <a:prstGeom prst="rect">
            <a:avLst/>
          </a:prstGeom>
          <a:ln w="12700">
            <a:miter lim="400000"/>
          </a:ln>
        </p:spPr>
      </p:pic>
      <p:sp>
        <p:nvSpPr>
          <p:cNvPr id="1447" name="Title Text"/>
          <p:cNvSpPr txBox="1">
            <a:spLocks noGrp="1"/>
          </p:cNvSpPr>
          <p:nvPr>
            <p:ph type="title"/>
          </p:nvPr>
        </p:nvSpPr>
        <p:spPr>
          <a:xfrm>
            <a:off x="1792290" y="3600454"/>
            <a:ext cx="5486404" cy="425064"/>
          </a:xfrm>
          <a:prstGeom prst="rect">
            <a:avLst/>
          </a:prstGeom>
        </p:spPr>
        <p:txBody>
          <a:bodyPr lIns="45703" tIns="45703" rIns="45703" bIns="45703" anchor="b"/>
          <a:lstStyle>
            <a:lvl1pPr defTabSz="457034">
              <a:lnSpc>
                <a:spcPct val="100000"/>
              </a:lnSpc>
              <a:defRPr sz="1950" b="1" spc="0">
                <a:solidFill>
                  <a:srgbClr val="86754D"/>
                </a:solidFill>
                <a:latin typeface="Century Gothic"/>
                <a:ea typeface="Century Gothic"/>
                <a:cs typeface="Century Gothic"/>
                <a:sym typeface="Century Gothic"/>
              </a:defRPr>
            </a:lvl1pPr>
          </a:lstStyle>
          <a:p>
            <a:r>
              <a:t>Title Text</a:t>
            </a:r>
          </a:p>
        </p:txBody>
      </p:sp>
      <p:sp>
        <p:nvSpPr>
          <p:cNvPr id="1448" name="Body Level One…"/>
          <p:cNvSpPr txBox="1">
            <a:spLocks noGrp="1"/>
          </p:cNvSpPr>
          <p:nvPr>
            <p:ph type="body" sz="quarter" idx="1"/>
          </p:nvPr>
        </p:nvSpPr>
        <p:spPr>
          <a:xfrm>
            <a:off x="1792290" y="4025517"/>
            <a:ext cx="5486404" cy="603657"/>
          </a:xfrm>
          <a:prstGeom prst="rect">
            <a:avLst/>
          </a:prstGeom>
        </p:spPr>
        <p:txBody>
          <a:bodyPr lIns="45703" tIns="45703" rIns="45703" bIns="45703" anchor="t"/>
          <a:lstStyle>
            <a:lvl1pPr marL="0" indent="0" defTabSz="457034">
              <a:spcBef>
                <a:spcPts val="300"/>
              </a:spcBef>
              <a:buSzTx/>
              <a:buNone/>
              <a:defRPr sz="1350">
                <a:latin typeface="Century Gothic"/>
                <a:ea typeface="Century Gothic"/>
                <a:cs typeface="Century Gothic"/>
                <a:sym typeface="Century Gothic"/>
              </a:defRPr>
            </a:lvl1pPr>
            <a:lvl2pPr marL="476084" indent="-133303" defTabSz="457034">
              <a:spcBef>
                <a:spcPts val="300"/>
              </a:spcBef>
              <a:buSzPct val="100000"/>
              <a:defRPr sz="1350">
                <a:latin typeface="Century Gothic"/>
                <a:ea typeface="Century Gothic"/>
                <a:cs typeface="Century Gothic"/>
                <a:sym typeface="Century Gothic"/>
              </a:defRPr>
            </a:lvl2pPr>
            <a:lvl3pPr marL="845526" indent="-159964" defTabSz="457034">
              <a:spcBef>
                <a:spcPts val="300"/>
              </a:spcBef>
              <a:buSzPct val="100000"/>
              <a:defRPr sz="1350">
                <a:latin typeface="Century Gothic"/>
                <a:ea typeface="Century Gothic"/>
                <a:cs typeface="Century Gothic"/>
                <a:sym typeface="Century Gothic"/>
              </a:defRPr>
            </a:lvl3pPr>
            <a:lvl4pPr marL="1199729" indent="-171393" defTabSz="457034">
              <a:spcBef>
                <a:spcPts val="300"/>
              </a:spcBef>
              <a:buSzPct val="100000"/>
              <a:defRPr sz="1350">
                <a:latin typeface="Century Gothic"/>
                <a:ea typeface="Century Gothic"/>
                <a:cs typeface="Century Gothic"/>
                <a:sym typeface="Century Gothic"/>
              </a:defRPr>
            </a:lvl4pPr>
            <a:lvl5pPr marL="1542512" indent="-171393" defTabSz="457034">
              <a:spcBef>
                <a:spcPts val="300"/>
              </a:spcBef>
              <a:buSzPct val="100000"/>
              <a:defRPr sz="135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449" name="Slide Number"/>
          <p:cNvSpPr txBox="1">
            <a:spLocks noGrp="1"/>
          </p:cNvSpPr>
          <p:nvPr>
            <p:ph type="sldNum" sz="quarter" idx="2"/>
          </p:nvPr>
        </p:nvSpPr>
        <p:spPr>
          <a:xfrm>
            <a:off x="6553213" y="4767265"/>
            <a:ext cx="364809" cy="369298"/>
          </a:xfrm>
          <a:prstGeom prst="rect">
            <a:avLst/>
          </a:prstGeom>
        </p:spPr>
        <p:txBody>
          <a:bodyPr lIns="45703" tIns="45703" rIns="45703" bIns="45703" anchor="t"/>
          <a:lstStyle>
            <a:lvl1pPr defTabSz="914084">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641247534"/>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3_Title and Vertical Text">
    <p:spTree>
      <p:nvGrpSpPr>
        <p:cNvPr id="1" name=""/>
        <p:cNvGrpSpPr/>
        <p:nvPr/>
      </p:nvGrpSpPr>
      <p:grpSpPr>
        <a:xfrm>
          <a:off x="0" y="0"/>
          <a:ext cx="0" cy="0"/>
          <a:chOff x="0" y="0"/>
          <a:chExt cx="0" cy="0"/>
        </a:xfrm>
      </p:grpSpPr>
      <p:pic>
        <p:nvPicPr>
          <p:cNvPr id="1456" name="image1.png" descr="image1.png"/>
          <p:cNvPicPr>
            <a:picLocks noChangeAspect="1"/>
          </p:cNvPicPr>
          <p:nvPr/>
        </p:nvPicPr>
        <p:blipFill>
          <a:blip r:embed="rId2">
            <a:extLst/>
          </a:blip>
          <a:stretch>
            <a:fillRect/>
          </a:stretch>
        </p:blipFill>
        <p:spPr>
          <a:xfrm>
            <a:off x="0" y="4689347"/>
            <a:ext cx="9144000" cy="454164"/>
          </a:xfrm>
          <a:prstGeom prst="rect">
            <a:avLst/>
          </a:prstGeom>
          <a:ln w="12700">
            <a:miter lim="400000"/>
          </a:ln>
        </p:spPr>
      </p:pic>
      <p:sp>
        <p:nvSpPr>
          <p:cNvPr id="1457" name="Title Text"/>
          <p:cNvSpPr txBox="1">
            <a:spLocks noGrp="1"/>
          </p:cNvSpPr>
          <p:nvPr>
            <p:ph type="title"/>
          </p:nvPr>
        </p:nvSpPr>
        <p:spPr>
          <a:xfrm>
            <a:off x="0" y="205992"/>
            <a:ext cx="9144000" cy="857251"/>
          </a:xfrm>
          <a:prstGeom prst="rect">
            <a:avLst/>
          </a:prstGeom>
        </p:spPr>
        <p:txBody>
          <a:bodyPr lIns="45703" tIns="45703" rIns="45703" bIns="45703" anchor="t"/>
          <a:lstStyle>
            <a:lvl1pPr algn="ctr" defTabSz="457034">
              <a:lnSpc>
                <a:spcPct val="100000"/>
              </a:lnSpc>
              <a:defRPr sz="2775" spc="0">
                <a:solidFill>
                  <a:srgbClr val="86754D"/>
                </a:solidFill>
                <a:latin typeface="Century Gothic"/>
                <a:ea typeface="Century Gothic"/>
                <a:cs typeface="Century Gothic"/>
                <a:sym typeface="Century Gothic"/>
              </a:defRPr>
            </a:lvl1pPr>
          </a:lstStyle>
          <a:p>
            <a:r>
              <a:t>Title Text</a:t>
            </a:r>
          </a:p>
        </p:txBody>
      </p:sp>
      <p:sp>
        <p:nvSpPr>
          <p:cNvPr id="1458" name="Body Level One…"/>
          <p:cNvSpPr txBox="1">
            <a:spLocks noGrp="1"/>
          </p:cNvSpPr>
          <p:nvPr>
            <p:ph type="body" idx="1"/>
          </p:nvPr>
        </p:nvSpPr>
        <p:spPr>
          <a:xfrm>
            <a:off x="216367" y="1047750"/>
            <a:ext cx="8229601" cy="3661175"/>
          </a:xfrm>
          <a:prstGeom prst="rect">
            <a:avLst/>
          </a:prstGeom>
        </p:spPr>
        <p:txBody>
          <a:bodyPr lIns="45703" tIns="45703" rIns="45703" bIns="45703" anchor="t"/>
          <a:lstStyle>
            <a:lvl1pPr marL="342776" indent="-342776" defTabSz="457034">
              <a:spcBef>
                <a:spcPts val="450"/>
              </a:spcBef>
              <a:buSzPct val="100000"/>
              <a:buFont typeface="Arial"/>
              <a:defRPr sz="2400">
                <a:latin typeface="Century Gothic"/>
                <a:ea typeface="Century Gothic"/>
                <a:cs typeface="Century Gothic"/>
                <a:sym typeface="Century Gothic"/>
              </a:defRPr>
            </a:lvl1pPr>
            <a:lvl2pPr marL="799819" indent="-342776" defTabSz="457034">
              <a:spcBef>
                <a:spcPts val="450"/>
              </a:spcBef>
              <a:buSzPct val="100000"/>
              <a:buFont typeface="Arial"/>
              <a:buChar char="–"/>
              <a:defRPr sz="2400">
                <a:latin typeface="Century Gothic"/>
                <a:ea typeface="Century Gothic"/>
                <a:cs typeface="Century Gothic"/>
                <a:sym typeface="Century Gothic"/>
              </a:defRPr>
            </a:lvl2pPr>
            <a:lvl3pPr marL="1371122" indent="-457034" defTabSz="457034">
              <a:spcBef>
                <a:spcPts val="450"/>
              </a:spcBef>
              <a:buSzPct val="100000"/>
              <a:buFont typeface="Arial"/>
              <a:buAutoNum type="alphaUcPeriod"/>
              <a:defRPr sz="2400">
                <a:latin typeface="Century Gothic"/>
                <a:ea typeface="Century Gothic"/>
                <a:cs typeface="Century Gothic"/>
                <a:sym typeface="Century Gothic"/>
              </a:defRPr>
            </a:lvl3pPr>
            <a:lvl4pPr marL="1885290" indent="-514181" defTabSz="457034">
              <a:spcBef>
                <a:spcPts val="450"/>
              </a:spcBef>
              <a:buSzPct val="100000"/>
              <a:buFont typeface="Arial"/>
              <a:buAutoNum type="arabicPeriod"/>
              <a:defRPr sz="2400">
                <a:latin typeface="Century Gothic"/>
                <a:ea typeface="Century Gothic"/>
                <a:cs typeface="Century Gothic"/>
                <a:sym typeface="Century Gothic"/>
              </a:defRPr>
            </a:lvl4pPr>
            <a:lvl5pPr marL="2415788" indent="-587617" defTabSz="457034">
              <a:spcBef>
                <a:spcPts val="450"/>
              </a:spcBef>
              <a:buSzPct val="100000"/>
              <a:buFont typeface="Arial"/>
              <a:buAutoNum type="alphaLcParenR"/>
              <a:defRPr sz="240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459" name="Slide Number"/>
          <p:cNvSpPr txBox="1">
            <a:spLocks noGrp="1"/>
          </p:cNvSpPr>
          <p:nvPr>
            <p:ph type="sldNum" sz="quarter" idx="2"/>
          </p:nvPr>
        </p:nvSpPr>
        <p:spPr>
          <a:xfrm>
            <a:off x="6553213" y="4767265"/>
            <a:ext cx="364809" cy="369298"/>
          </a:xfrm>
          <a:prstGeom prst="rect">
            <a:avLst/>
          </a:prstGeom>
        </p:spPr>
        <p:txBody>
          <a:bodyPr lIns="45703" tIns="45703" rIns="45703" bIns="45703" anchor="t"/>
          <a:lstStyle>
            <a:lvl1pPr defTabSz="914084">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871393315"/>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3_Vertical Title and Text">
    <p:spTree>
      <p:nvGrpSpPr>
        <p:cNvPr id="1" name=""/>
        <p:cNvGrpSpPr/>
        <p:nvPr/>
      </p:nvGrpSpPr>
      <p:grpSpPr>
        <a:xfrm>
          <a:off x="0" y="0"/>
          <a:ext cx="0" cy="0"/>
          <a:chOff x="0" y="0"/>
          <a:chExt cx="0" cy="0"/>
        </a:xfrm>
      </p:grpSpPr>
      <p:pic>
        <p:nvPicPr>
          <p:cNvPr id="1466" name="image1.png" descr="image1.png"/>
          <p:cNvPicPr>
            <a:picLocks noChangeAspect="1"/>
          </p:cNvPicPr>
          <p:nvPr/>
        </p:nvPicPr>
        <p:blipFill>
          <a:blip r:embed="rId2">
            <a:extLst/>
          </a:blip>
          <a:stretch>
            <a:fillRect/>
          </a:stretch>
        </p:blipFill>
        <p:spPr>
          <a:xfrm>
            <a:off x="0" y="4689347"/>
            <a:ext cx="9144000" cy="454164"/>
          </a:xfrm>
          <a:prstGeom prst="rect">
            <a:avLst/>
          </a:prstGeom>
          <a:ln w="12700">
            <a:miter lim="400000"/>
          </a:ln>
        </p:spPr>
      </p:pic>
      <p:sp>
        <p:nvSpPr>
          <p:cNvPr id="1467" name="Title Text"/>
          <p:cNvSpPr txBox="1">
            <a:spLocks noGrp="1"/>
          </p:cNvSpPr>
          <p:nvPr>
            <p:ph type="title"/>
          </p:nvPr>
        </p:nvSpPr>
        <p:spPr>
          <a:xfrm>
            <a:off x="6629400" y="205979"/>
            <a:ext cx="2057400" cy="4937526"/>
          </a:xfrm>
          <a:prstGeom prst="rect">
            <a:avLst/>
          </a:prstGeom>
        </p:spPr>
        <p:txBody>
          <a:bodyPr lIns="45703" tIns="45703" rIns="45703" bIns="45703" anchor="t"/>
          <a:lstStyle>
            <a:lvl1pPr algn="ctr" defTabSz="457034">
              <a:lnSpc>
                <a:spcPct val="100000"/>
              </a:lnSpc>
              <a:defRPr sz="2775" spc="0">
                <a:solidFill>
                  <a:srgbClr val="86754D"/>
                </a:solidFill>
                <a:latin typeface="Century Gothic"/>
                <a:ea typeface="Century Gothic"/>
                <a:cs typeface="Century Gothic"/>
                <a:sym typeface="Century Gothic"/>
              </a:defRPr>
            </a:lvl1pPr>
          </a:lstStyle>
          <a:p>
            <a:r>
              <a:t>Title Text</a:t>
            </a:r>
          </a:p>
        </p:txBody>
      </p:sp>
      <p:sp>
        <p:nvSpPr>
          <p:cNvPr id="1468" name="Body Level One…"/>
          <p:cNvSpPr txBox="1">
            <a:spLocks noGrp="1"/>
          </p:cNvSpPr>
          <p:nvPr>
            <p:ph type="body" idx="1"/>
          </p:nvPr>
        </p:nvSpPr>
        <p:spPr>
          <a:xfrm>
            <a:off x="457200" y="205979"/>
            <a:ext cx="6019800" cy="4937526"/>
          </a:xfrm>
          <a:prstGeom prst="rect">
            <a:avLst/>
          </a:prstGeom>
        </p:spPr>
        <p:txBody>
          <a:bodyPr lIns="45703" tIns="45703" rIns="45703" bIns="45703" anchor="t"/>
          <a:lstStyle>
            <a:lvl1pPr marL="342776" indent="-342776" defTabSz="457034">
              <a:spcBef>
                <a:spcPts val="450"/>
              </a:spcBef>
              <a:buSzPct val="100000"/>
              <a:buFont typeface="Arial"/>
              <a:defRPr sz="2400">
                <a:latin typeface="Century Gothic"/>
                <a:ea typeface="Century Gothic"/>
                <a:cs typeface="Century Gothic"/>
                <a:sym typeface="Century Gothic"/>
              </a:defRPr>
            </a:lvl1pPr>
            <a:lvl2pPr marL="799819" indent="-342776" defTabSz="457034">
              <a:spcBef>
                <a:spcPts val="450"/>
              </a:spcBef>
              <a:buSzPct val="100000"/>
              <a:buFont typeface="Arial"/>
              <a:buChar char="–"/>
              <a:defRPr sz="2400">
                <a:latin typeface="Century Gothic"/>
                <a:ea typeface="Century Gothic"/>
                <a:cs typeface="Century Gothic"/>
                <a:sym typeface="Century Gothic"/>
              </a:defRPr>
            </a:lvl2pPr>
            <a:lvl3pPr marL="1371122" indent="-457034" defTabSz="457034">
              <a:spcBef>
                <a:spcPts val="450"/>
              </a:spcBef>
              <a:buSzPct val="100000"/>
              <a:buFont typeface="Arial"/>
              <a:buAutoNum type="alphaUcPeriod"/>
              <a:defRPr sz="2400">
                <a:latin typeface="Century Gothic"/>
                <a:ea typeface="Century Gothic"/>
                <a:cs typeface="Century Gothic"/>
                <a:sym typeface="Century Gothic"/>
              </a:defRPr>
            </a:lvl3pPr>
            <a:lvl4pPr marL="1885290" indent="-514181" defTabSz="457034">
              <a:spcBef>
                <a:spcPts val="450"/>
              </a:spcBef>
              <a:buSzPct val="100000"/>
              <a:buFont typeface="Arial"/>
              <a:buAutoNum type="arabicPeriod"/>
              <a:defRPr sz="2400">
                <a:latin typeface="Century Gothic"/>
                <a:ea typeface="Century Gothic"/>
                <a:cs typeface="Century Gothic"/>
                <a:sym typeface="Century Gothic"/>
              </a:defRPr>
            </a:lvl4pPr>
            <a:lvl5pPr marL="2415788" indent="-587617" defTabSz="457034">
              <a:spcBef>
                <a:spcPts val="450"/>
              </a:spcBef>
              <a:buSzPct val="100000"/>
              <a:buFont typeface="Arial"/>
              <a:buAutoNum type="alphaLcParenR"/>
              <a:defRPr sz="240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469" name="Slide Number"/>
          <p:cNvSpPr txBox="1">
            <a:spLocks noGrp="1"/>
          </p:cNvSpPr>
          <p:nvPr>
            <p:ph type="sldNum" sz="quarter" idx="2"/>
          </p:nvPr>
        </p:nvSpPr>
        <p:spPr>
          <a:xfrm>
            <a:off x="6553213" y="4767265"/>
            <a:ext cx="364809" cy="369298"/>
          </a:xfrm>
          <a:prstGeom prst="rect">
            <a:avLst/>
          </a:prstGeom>
        </p:spPr>
        <p:txBody>
          <a:bodyPr lIns="45703" tIns="45703" rIns="45703" bIns="45703" anchor="t"/>
          <a:lstStyle>
            <a:lvl1pPr defTabSz="914084">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507481321"/>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pic>
        <p:nvPicPr>
          <p:cNvPr id="1476" name="image2.png" descr="image2.png"/>
          <p:cNvPicPr>
            <a:picLocks noChangeAspect="1"/>
          </p:cNvPicPr>
          <p:nvPr/>
        </p:nvPicPr>
        <p:blipFill>
          <a:blip r:embed="rId2">
            <a:extLst/>
          </a:blip>
          <a:stretch>
            <a:fillRect/>
          </a:stretch>
        </p:blipFill>
        <p:spPr>
          <a:xfrm>
            <a:off x="1" y="0"/>
            <a:ext cx="9135882" cy="5143500"/>
          </a:xfrm>
          <a:prstGeom prst="rect">
            <a:avLst/>
          </a:prstGeom>
          <a:ln w="12700">
            <a:miter lim="400000"/>
          </a:ln>
        </p:spPr>
      </p:pic>
      <p:sp>
        <p:nvSpPr>
          <p:cNvPr id="1477" name="Slide Number"/>
          <p:cNvSpPr txBox="1">
            <a:spLocks noGrp="1"/>
          </p:cNvSpPr>
          <p:nvPr>
            <p:ph type="sldNum" sz="quarter" idx="2"/>
          </p:nvPr>
        </p:nvSpPr>
        <p:spPr>
          <a:xfrm>
            <a:off x="6553213" y="4767274"/>
            <a:ext cx="404841" cy="409971"/>
          </a:xfrm>
          <a:prstGeom prst="rect">
            <a:avLst/>
          </a:prstGeom>
        </p:spPr>
        <p:txBody>
          <a:bodyPr lIns="54413" tIns="54413" rIns="54413" bIns="54413" anchor="t"/>
          <a:lstStyle>
            <a:lvl1pPr defTabSz="544094">
              <a:defRPr sz="195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163735590"/>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pic>
        <p:nvPicPr>
          <p:cNvPr id="1484" name="image2.png" descr="image2.png"/>
          <p:cNvPicPr>
            <a:picLocks noChangeAspect="1"/>
          </p:cNvPicPr>
          <p:nvPr/>
        </p:nvPicPr>
        <p:blipFill>
          <a:blip r:embed="rId2">
            <a:extLst/>
          </a:blip>
          <a:stretch>
            <a:fillRect/>
          </a:stretch>
        </p:blipFill>
        <p:spPr>
          <a:xfrm>
            <a:off x="1" y="0"/>
            <a:ext cx="9135882" cy="5143500"/>
          </a:xfrm>
          <a:prstGeom prst="rect">
            <a:avLst/>
          </a:prstGeom>
          <a:ln w="12700">
            <a:miter lim="400000"/>
          </a:ln>
        </p:spPr>
      </p:pic>
      <p:sp>
        <p:nvSpPr>
          <p:cNvPr id="1485" name="Slide Number"/>
          <p:cNvSpPr txBox="1">
            <a:spLocks noGrp="1"/>
          </p:cNvSpPr>
          <p:nvPr>
            <p:ph type="sldNum" sz="quarter" idx="2"/>
          </p:nvPr>
        </p:nvSpPr>
        <p:spPr>
          <a:xfrm>
            <a:off x="6553213" y="4767274"/>
            <a:ext cx="404841" cy="409971"/>
          </a:xfrm>
          <a:prstGeom prst="rect">
            <a:avLst/>
          </a:prstGeom>
        </p:spPr>
        <p:txBody>
          <a:bodyPr lIns="54413" tIns="54413" rIns="54413" bIns="54413" anchor="t"/>
          <a:lstStyle>
            <a:lvl1pPr defTabSz="544094">
              <a:defRPr sz="195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09808653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3">
    <p:spTree>
      <p:nvGrpSpPr>
        <p:cNvPr id="1" name=""/>
        <p:cNvGrpSpPr/>
        <p:nvPr/>
      </p:nvGrpSpPr>
      <p:grpSpPr>
        <a:xfrm>
          <a:off x="0" y="0"/>
          <a:ext cx="0" cy="0"/>
          <a:chOff x="0" y="0"/>
          <a:chExt cx="0" cy="0"/>
        </a:xfrm>
      </p:grpSpPr>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9" name="Bild"/>
          <p:cNvSpPr>
            <a:spLocks noGrp="1"/>
          </p:cNvSpPr>
          <p:nvPr>
            <p:ph type="pic" idx="13"/>
          </p:nvPr>
        </p:nvSpPr>
        <p:spPr>
          <a:xfrm>
            <a:off x="0" y="0"/>
            <a:ext cx="3760545"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787650406"/>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1492" name="Title Text"/>
          <p:cNvSpPr txBox="1">
            <a:spLocks noGrp="1"/>
          </p:cNvSpPr>
          <p:nvPr>
            <p:ph type="title"/>
          </p:nvPr>
        </p:nvSpPr>
        <p:spPr>
          <a:xfrm>
            <a:off x="1143000" y="841772"/>
            <a:ext cx="6858000" cy="1790701"/>
          </a:xfrm>
          <a:prstGeom prst="rect">
            <a:avLst/>
          </a:prstGeom>
        </p:spPr>
        <p:txBody>
          <a:bodyPr lIns="34289" tIns="34289" rIns="34289" bIns="34289" anchor="b"/>
          <a:lstStyle>
            <a:lvl1pPr algn="ctr" defTabSz="685561">
              <a:lnSpc>
                <a:spcPct val="90000"/>
              </a:lnSpc>
              <a:defRPr sz="4500" spc="0">
                <a:solidFill>
                  <a:srgbClr val="000000"/>
                </a:solidFill>
                <a:latin typeface="Calibri Light"/>
                <a:ea typeface="Calibri Light"/>
                <a:cs typeface="Calibri Light"/>
                <a:sym typeface="Calibri Light"/>
              </a:defRPr>
            </a:lvl1pPr>
          </a:lstStyle>
          <a:p>
            <a:r>
              <a:t>Title Text</a:t>
            </a:r>
          </a:p>
        </p:txBody>
      </p:sp>
      <p:sp>
        <p:nvSpPr>
          <p:cNvPr id="1493" name="Body Level One…"/>
          <p:cNvSpPr txBox="1">
            <a:spLocks noGrp="1"/>
          </p:cNvSpPr>
          <p:nvPr>
            <p:ph type="body" sz="quarter" idx="1"/>
          </p:nvPr>
        </p:nvSpPr>
        <p:spPr>
          <a:xfrm>
            <a:off x="1143000" y="2701528"/>
            <a:ext cx="6858000" cy="1241824"/>
          </a:xfrm>
          <a:prstGeom prst="rect">
            <a:avLst/>
          </a:prstGeom>
        </p:spPr>
        <p:txBody>
          <a:bodyPr lIns="34289" tIns="34289" rIns="34289" bIns="34289" anchor="t"/>
          <a:lstStyle>
            <a:lvl1pPr marL="0" indent="0" algn="ctr" defTabSz="685561">
              <a:lnSpc>
                <a:spcPct val="90000"/>
              </a:lnSpc>
              <a:spcBef>
                <a:spcPts val="675"/>
              </a:spcBef>
              <a:buSzTx/>
              <a:buNone/>
              <a:defRPr sz="1800">
                <a:latin typeface="+mj-lt"/>
                <a:ea typeface="+mj-ea"/>
                <a:cs typeface="+mj-cs"/>
                <a:sym typeface="Calibri"/>
              </a:defRPr>
            </a:lvl1pPr>
            <a:lvl2pPr marL="0" indent="0" algn="ctr" defTabSz="685561">
              <a:lnSpc>
                <a:spcPct val="90000"/>
              </a:lnSpc>
              <a:spcBef>
                <a:spcPts val="675"/>
              </a:spcBef>
              <a:buSzTx/>
              <a:buNone/>
              <a:defRPr sz="1800">
                <a:latin typeface="+mj-lt"/>
                <a:ea typeface="+mj-ea"/>
                <a:cs typeface="+mj-cs"/>
                <a:sym typeface="Calibri"/>
              </a:defRPr>
            </a:lvl2pPr>
            <a:lvl3pPr marL="0" indent="0" algn="ctr" defTabSz="685561">
              <a:lnSpc>
                <a:spcPct val="90000"/>
              </a:lnSpc>
              <a:spcBef>
                <a:spcPts val="675"/>
              </a:spcBef>
              <a:buSzTx/>
              <a:buNone/>
              <a:defRPr sz="1800">
                <a:latin typeface="+mj-lt"/>
                <a:ea typeface="+mj-ea"/>
                <a:cs typeface="+mj-cs"/>
                <a:sym typeface="Calibri"/>
              </a:defRPr>
            </a:lvl3pPr>
            <a:lvl4pPr marL="0" indent="0" algn="ctr" defTabSz="685561">
              <a:lnSpc>
                <a:spcPct val="90000"/>
              </a:lnSpc>
              <a:spcBef>
                <a:spcPts val="675"/>
              </a:spcBef>
              <a:buSzTx/>
              <a:buNone/>
              <a:defRPr sz="1800">
                <a:latin typeface="+mj-lt"/>
                <a:ea typeface="+mj-ea"/>
                <a:cs typeface="+mj-cs"/>
                <a:sym typeface="Calibri"/>
              </a:defRPr>
            </a:lvl4pPr>
            <a:lvl5pPr marL="0" indent="0" algn="ctr" defTabSz="685561">
              <a:lnSpc>
                <a:spcPct val="90000"/>
              </a:lnSpc>
              <a:spcBef>
                <a:spcPts val="675"/>
              </a:spcBef>
              <a:buSzTx/>
              <a:buNone/>
              <a:defRPr sz="18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94"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583858561"/>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1501" name="Title Text"/>
          <p:cNvSpPr txBox="1">
            <a:spLocks noGrp="1"/>
          </p:cNvSpPr>
          <p:nvPr>
            <p:ph type="title"/>
          </p:nvPr>
        </p:nvSpPr>
        <p:spPr>
          <a:xfrm>
            <a:off x="628650" y="273844"/>
            <a:ext cx="7886700" cy="994173"/>
          </a:xfrm>
          <a:prstGeom prst="rect">
            <a:avLst/>
          </a:prstGeom>
        </p:spPr>
        <p:txBody>
          <a:bodyPr lIns="34289" tIns="34289" rIns="34289" bIns="34289"/>
          <a:lstStyle>
            <a:lvl1pPr defTabSz="685561">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502" name="Body Level One…"/>
          <p:cNvSpPr txBox="1">
            <a:spLocks noGrp="1"/>
          </p:cNvSpPr>
          <p:nvPr>
            <p:ph type="body" idx="1"/>
          </p:nvPr>
        </p:nvSpPr>
        <p:spPr>
          <a:xfrm>
            <a:off x="628650" y="1369219"/>
            <a:ext cx="7886700" cy="3263505"/>
          </a:xfrm>
          <a:prstGeom prst="rect">
            <a:avLst/>
          </a:prstGeom>
        </p:spPr>
        <p:txBody>
          <a:bodyPr lIns="34289" tIns="34289" rIns="34289" bIns="34289" anchor="t"/>
          <a:lstStyle>
            <a:lvl1pPr marL="171394" indent="-171394" defTabSz="685561">
              <a:lnSpc>
                <a:spcPct val="90000"/>
              </a:lnSpc>
              <a:spcBef>
                <a:spcPts val="675"/>
              </a:spcBef>
              <a:buSzPct val="100000"/>
              <a:buFont typeface="Arial"/>
              <a:defRPr sz="2100">
                <a:latin typeface="+mj-lt"/>
                <a:ea typeface="+mj-ea"/>
                <a:cs typeface="+mj-cs"/>
                <a:sym typeface="Calibri"/>
              </a:defRPr>
            </a:lvl1pPr>
            <a:lvl2pPr marL="542746" indent="-199958" defTabSz="685561">
              <a:lnSpc>
                <a:spcPct val="90000"/>
              </a:lnSpc>
              <a:spcBef>
                <a:spcPts val="675"/>
              </a:spcBef>
              <a:buSzPct val="100000"/>
              <a:buFont typeface="Arial"/>
              <a:defRPr sz="2100">
                <a:latin typeface="+mj-lt"/>
                <a:ea typeface="+mj-ea"/>
                <a:cs typeface="+mj-cs"/>
                <a:sym typeface="Calibri"/>
              </a:defRPr>
            </a:lvl2pPr>
            <a:lvl3pPr marL="925511" indent="-239951" defTabSz="685561">
              <a:lnSpc>
                <a:spcPct val="90000"/>
              </a:lnSpc>
              <a:spcBef>
                <a:spcPts val="675"/>
              </a:spcBef>
              <a:buSzPct val="100000"/>
              <a:buFont typeface="Arial"/>
              <a:defRPr sz="2100">
                <a:latin typeface="+mj-lt"/>
                <a:ea typeface="+mj-ea"/>
                <a:cs typeface="+mj-cs"/>
                <a:sym typeface="Calibri"/>
              </a:defRPr>
            </a:lvl3pPr>
            <a:lvl4pPr marL="1285426" indent="-257090" defTabSz="685561">
              <a:lnSpc>
                <a:spcPct val="90000"/>
              </a:lnSpc>
              <a:spcBef>
                <a:spcPts val="675"/>
              </a:spcBef>
              <a:buSzPct val="100000"/>
              <a:buFont typeface="Arial"/>
              <a:defRPr sz="2100">
                <a:latin typeface="+mj-lt"/>
                <a:ea typeface="+mj-ea"/>
                <a:cs typeface="+mj-cs"/>
                <a:sym typeface="Calibri"/>
              </a:defRPr>
            </a:lvl4pPr>
            <a:lvl5pPr marL="1628204" indent="-257090" defTabSz="685561">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03"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948868530"/>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510" name="Title Text"/>
          <p:cNvSpPr txBox="1">
            <a:spLocks noGrp="1"/>
          </p:cNvSpPr>
          <p:nvPr>
            <p:ph type="title"/>
          </p:nvPr>
        </p:nvSpPr>
        <p:spPr>
          <a:xfrm>
            <a:off x="623888" y="1282316"/>
            <a:ext cx="7886701" cy="2139555"/>
          </a:xfrm>
          <a:prstGeom prst="rect">
            <a:avLst/>
          </a:prstGeom>
        </p:spPr>
        <p:txBody>
          <a:bodyPr lIns="34289" tIns="34289" rIns="34289" bIns="34289" anchor="b"/>
          <a:lstStyle>
            <a:lvl1pPr defTabSz="685561">
              <a:lnSpc>
                <a:spcPct val="90000"/>
              </a:lnSpc>
              <a:defRPr sz="4500" spc="0">
                <a:solidFill>
                  <a:srgbClr val="000000"/>
                </a:solidFill>
                <a:latin typeface="Calibri Light"/>
                <a:ea typeface="Calibri Light"/>
                <a:cs typeface="Calibri Light"/>
                <a:sym typeface="Calibri Light"/>
              </a:defRPr>
            </a:lvl1pPr>
          </a:lstStyle>
          <a:p>
            <a:r>
              <a:t>Title Text</a:t>
            </a:r>
          </a:p>
        </p:txBody>
      </p:sp>
      <p:sp>
        <p:nvSpPr>
          <p:cNvPr id="1511" name="Body Level One…"/>
          <p:cNvSpPr txBox="1">
            <a:spLocks noGrp="1"/>
          </p:cNvSpPr>
          <p:nvPr>
            <p:ph type="body" sz="quarter" idx="1"/>
          </p:nvPr>
        </p:nvSpPr>
        <p:spPr>
          <a:xfrm>
            <a:off x="623888" y="3442098"/>
            <a:ext cx="7886701" cy="1125142"/>
          </a:xfrm>
          <a:prstGeom prst="rect">
            <a:avLst/>
          </a:prstGeom>
        </p:spPr>
        <p:txBody>
          <a:bodyPr lIns="34289" tIns="34289" rIns="34289" bIns="34289" anchor="t"/>
          <a:lstStyle>
            <a:lvl1pPr marL="0" indent="0" defTabSz="685561">
              <a:lnSpc>
                <a:spcPct val="90000"/>
              </a:lnSpc>
              <a:spcBef>
                <a:spcPts val="675"/>
              </a:spcBef>
              <a:buSzTx/>
              <a:buNone/>
              <a:defRPr sz="1800">
                <a:solidFill>
                  <a:srgbClr val="888888"/>
                </a:solidFill>
                <a:latin typeface="+mj-lt"/>
                <a:ea typeface="+mj-ea"/>
                <a:cs typeface="+mj-cs"/>
                <a:sym typeface="Calibri"/>
              </a:defRPr>
            </a:lvl1pPr>
            <a:lvl2pPr marL="0" indent="0" defTabSz="685561">
              <a:lnSpc>
                <a:spcPct val="90000"/>
              </a:lnSpc>
              <a:spcBef>
                <a:spcPts val="675"/>
              </a:spcBef>
              <a:buSzTx/>
              <a:buNone/>
              <a:defRPr sz="1800">
                <a:solidFill>
                  <a:srgbClr val="888888"/>
                </a:solidFill>
                <a:latin typeface="+mj-lt"/>
                <a:ea typeface="+mj-ea"/>
                <a:cs typeface="+mj-cs"/>
                <a:sym typeface="Calibri"/>
              </a:defRPr>
            </a:lvl2pPr>
            <a:lvl3pPr marL="0" indent="0" defTabSz="685561">
              <a:lnSpc>
                <a:spcPct val="90000"/>
              </a:lnSpc>
              <a:spcBef>
                <a:spcPts val="675"/>
              </a:spcBef>
              <a:buSzTx/>
              <a:buNone/>
              <a:defRPr sz="1800">
                <a:solidFill>
                  <a:srgbClr val="888888"/>
                </a:solidFill>
                <a:latin typeface="+mj-lt"/>
                <a:ea typeface="+mj-ea"/>
                <a:cs typeface="+mj-cs"/>
                <a:sym typeface="Calibri"/>
              </a:defRPr>
            </a:lvl3pPr>
            <a:lvl4pPr marL="0" indent="0" defTabSz="685561">
              <a:lnSpc>
                <a:spcPct val="90000"/>
              </a:lnSpc>
              <a:spcBef>
                <a:spcPts val="675"/>
              </a:spcBef>
              <a:buSzTx/>
              <a:buNone/>
              <a:defRPr sz="1800">
                <a:solidFill>
                  <a:srgbClr val="888888"/>
                </a:solidFill>
                <a:latin typeface="+mj-lt"/>
                <a:ea typeface="+mj-ea"/>
                <a:cs typeface="+mj-cs"/>
                <a:sym typeface="Calibri"/>
              </a:defRPr>
            </a:lvl4pPr>
            <a:lvl5pPr marL="0" indent="0" defTabSz="685561">
              <a:lnSpc>
                <a:spcPct val="90000"/>
              </a:lnSpc>
              <a:spcBef>
                <a:spcPts val="675"/>
              </a:spcBef>
              <a:buSzTx/>
              <a:buNone/>
              <a:defRPr sz="1800">
                <a:solidFill>
                  <a:srgbClr val="888888"/>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12"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804769064"/>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1519" name="Title Text"/>
          <p:cNvSpPr txBox="1">
            <a:spLocks noGrp="1"/>
          </p:cNvSpPr>
          <p:nvPr>
            <p:ph type="title"/>
          </p:nvPr>
        </p:nvSpPr>
        <p:spPr>
          <a:xfrm>
            <a:off x="629841" y="273844"/>
            <a:ext cx="7886702" cy="994173"/>
          </a:xfrm>
          <a:prstGeom prst="rect">
            <a:avLst/>
          </a:prstGeom>
        </p:spPr>
        <p:txBody>
          <a:bodyPr lIns="34289" tIns="34289" rIns="34289" bIns="34289"/>
          <a:lstStyle>
            <a:lvl1pPr defTabSz="685561">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520" name="Body Level One…"/>
          <p:cNvSpPr txBox="1">
            <a:spLocks noGrp="1"/>
          </p:cNvSpPr>
          <p:nvPr>
            <p:ph type="body" sz="quarter" idx="1"/>
          </p:nvPr>
        </p:nvSpPr>
        <p:spPr>
          <a:xfrm>
            <a:off x="629841" y="1260871"/>
            <a:ext cx="3868342" cy="617936"/>
          </a:xfrm>
          <a:prstGeom prst="rect">
            <a:avLst/>
          </a:prstGeom>
        </p:spPr>
        <p:txBody>
          <a:bodyPr lIns="34289" tIns="34289" rIns="34289" bIns="34289" anchor="b"/>
          <a:lstStyle>
            <a:lvl1pPr marL="0" indent="0" defTabSz="685561">
              <a:lnSpc>
                <a:spcPct val="90000"/>
              </a:lnSpc>
              <a:spcBef>
                <a:spcPts val="675"/>
              </a:spcBef>
              <a:buSzTx/>
              <a:buNone/>
              <a:defRPr sz="1800" b="1">
                <a:latin typeface="+mj-lt"/>
                <a:ea typeface="+mj-ea"/>
                <a:cs typeface="+mj-cs"/>
                <a:sym typeface="Calibri"/>
              </a:defRPr>
            </a:lvl1pPr>
            <a:lvl2pPr marL="0" indent="0" defTabSz="685561">
              <a:lnSpc>
                <a:spcPct val="90000"/>
              </a:lnSpc>
              <a:spcBef>
                <a:spcPts val="675"/>
              </a:spcBef>
              <a:buSzTx/>
              <a:buNone/>
              <a:defRPr sz="1800" b="1">
                <a:latin typeface="+mj-lt"/>
                <a:ea typeface="+mj-ea"/>
                <a:cs typeface="+mj-cs"/>
                <a:sym typeface="Calibri"/>
              </a:defRPr>
            </a:lvl2pPr>
            <a:lvl3pPr marL="0" indent="0" defTabSz="685561">
              <a:lnSpc>
                <a:spcPct val="90000"/>
              </a:lnSpc>
              <a:spcBef>
                <a:spcPts val="675"/>
              </a:spcBef>
              <a:buSzTx/>
              <a:buNone/>
              <a:defRPr sz="1800" b="1">
                <a:latin typeface="+mj-lt"/>
                <a:ea typeface="+mj-ea"/>
                <a:cs typeface="+mj-cs"/>
                <a:sym typeface="Calibri"/>
              </a:defRPr>
            </a:lvl3pPr>
            <a:lvl4pPr marL="0" indent="0" defTabSz="685561">
              <a:lnSpc>
                <a:spcPct val="90000"/>
              </a:lnSpc>
              <a:spcBef>
                <a:spcPts val="675"/>
              </a:spcBef>
              <a:buSzTx/>
              <a:buNone/>
              <a:defRPr sz="1800" b="1">
                <a:latin typeface="+mj-lt"/>
                <a:ea typeface="+mj-ea"/>
                <a:cs typeface="+mj-cs"/>
                <a:sym typeface="Calibri"/>
              </a:defRPr>
            </a:lvl4pPr>
            <a:lvl5pPr marL="0" indent="0" defTabSz="685561">
              <a:lnSpc>
                <a:spcPct val="90000"/>
              </a:lnSpc>
              <a:spcBef>
                <a:spcPts val="675"/>
              </a:spcBef>
              <a:buSzTx/>
              <a:buNone/>
              <a:defRPr sz="1800" b="1">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21" name="Shape 240"/>
          <p:cNvSpPr>
            <a:spLocks noGrp="1"/>
          </p:cNvSpPr>
          <p:nvPr>
            <p:ph type="body" sz="quarter" idx="13"/>
          </p:nvPr>
        </p:nvSpPr>
        <p:spPr>
          <a:xfrm>
            <a:off x="4629151" y="1260871"/>
            <a:ext cx="3887393" cy="617936"/>
          </a:xfrm>
          <a:prstGeom prst="rect">
            <a:avLst/>
          </a:prstGeom>
        </p:spPr>
        <p:txBody>
          <a:bodyPr lIns="34289" tIns="34289" rIns="34289" bIns="34289" anchor="b"/>
          <a:lstStyle>
            <a:lvl1pPr marL="0" indent="0" defTabSz="685561">
              <a:lnSpc>
                <a:spcPct val="90000"/>
              </a:lnSpc>
              <a:spcBef>
                <a:spcPts val="675"/>
              </a:spcBef>
              <a:buSzTx/>
              <a:buNone/>
              <a:defRPr sz="1800" b="1">
                <a:latin typeface="+mj-lt"/>
                <a:ea typeface="+mj-ea"/>
                <a:cs typeface="+mj-cs"/>
                <a:sym typeface="Calibri"/>
              </a:defRPr>
            </a:lvl1pPr>
          </a:lstStyle>
          <a:p>
            <a:pPr marL="0" indent="0" defTabSz="914081">
              <a:lnSpc>
                <a:spcPct val="90000"/>
              </a:lnSpc>
              <a:spcBef>
                <a:spcPts val="900"/>
              </a:spcBef>
              <a:buSzTx/>
              <a:buNone/>
              <a:defRPr sz="1800" b="1">
                <a:latin typeface="+mj-lt"/>
                <a:ea typeface="+mj-ea"/>
                <a:cs typeface="+mj-cs"/>
                <a:sym typeface="Calibri"/>
              </a:defRPr>
            </a:pPr>
            <a:endParaRPr/>
          </a:p>
        </p:txBody>
      </p:sp>
      <p:sp>
        <p:nvSpPr>
          <p:cNvPr id="1522"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970894827"/>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1529" name="Title Text"/>
          <p:cNvSpPr txBox="1">
            <a:spLocks noGrp="1"/>
          </p:cNvSpPr>
          <p:nvPr>
            <p:ph type="title"/>
          </p:nvPr>
        </p:nvSpPr>
        <p:spPr>
          <a:xfrm>
            <a:off x="628650" y="273844"/>
            <a:ext cx="7886700" cy="994173"/>
          </a:xfrm>
          <a:prstGeom prst="rect">
            <a:avLst/>
          </a:prstGeom>
        </p:spPr>
        <p:txBody>
          <a:bodyPr lIns="34289" tIns="34289" rIns="34289" bIns="34289"/>
          <a:lstStyle>
            <a:lvl1pPr defTabSz="685561">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530"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029846901"/>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1537" name="Title Text"/>
          <p:cNvSpPr txBox="1">
            <a:spLocks noGrp="1"/>
          </p:cNvSpPr>
          <p:nvPr>
            <p:ph type="title"/>
          </p:nvPr>
        </p:nvSpPr>
        <p:spPr>
          <a:xfrm>
            <a:off x="629841" y="342900"/>
            <a:ext cx="2949179" cy="1200150"/>
          </a:xfrm>
          <a:prstGeom prst="rect">
            <a:avLst/>
          </a:prstGeom>
        </p:spPr>
        <p:txBody>
          <a:bodyPr lIns="34289" tIns="34289" rIns="34289" bIns="34289" anchor="b"/>
          <a:lstStyle>
            <a:lvl1pPr defTabSz="685561">
              <a:lnSpc>
                <a:spcPct val="90000"/>
              </a:lnSpc>
              <a:defRPr sz="2400" spc="0">
                <a:solidFill>
                  <a:srgbClr val="000000"/>
                </a:solidFill>
                <a:latin typeface="Calibri Light"/>
                <a:ea typeface="Calibri Light"/>
                <a:cs typeface="Calibri Light"/>
                <a:sym typeface="Calibri Light"/>
              </a:defRPr>
            </a:lvl1pPr>
          </a:lstStyle>
          <a:p>
            <a:r>
              <a:t>Title Text</a:t>
            </a:r>
          </a:p>
        </p:txBody>
      </p:sp>
      <p:sp>
        <p:nvSpPr>
          <p:cNvPr id="1538" name="Body Level One…"/>
          <p:cNvSpPr txBox="1">
            <a:spLocks noGrp="1"/>
          </p:cNvSpPr>
          <p:nvPr>
            <p:ph type="body" sz="half" idx="1"/>
          </p:nvPr>
        </p:nvSpPr>
        <p:spPr>
          <a:xfrm>
            <a:off x="3887392" y="740581"/>
            <a:ext cx="4629152" cy="3655223"/>
          </a:xfrm>
          <a:prstGeom prst="rect">
            <a:avLst/>
          </a:prstGeom>
        </p:spPr>
        <p:txBody>
          <a:bodyPr lIns="34289" tIns="34289" rIns="34289" bIns="34289" anchor="t"/>
          <a:lstStyle>
            <a:lvl1pPr marL="171394" indent="-171394" defTabSz="685561">
              <a:lnSpc>
                <a:spcPct val="90000"/>
              </a:lnSpc>
              <a:spcBef>
                <a:spcPts val="675"/>
              </a:spcBef>
              <a:buSzPct val="100000"/>
              <a:buFont typeface="Arial"/>
              <a:defRPr sz="2400">
                <a:latin typeface="+mj-lt"/>
                <a:ea typeface="+mj-ea"/>
                <a:cs typeface="+mj-cs"/>
                <a:sym typeface="Calibri"/>
              </a:defRPr>
            </a:lvl1pPr>
            <a:lvl2pPr marL="538664" indent="-195878" defTabSz="685561">
              <a:lnSpc>
                <a:spcPct val="90000"/>
              </a:lnSpc>
              <a:spcBef>
                <a:spcPts val="675"/>
              </a:spcBef>
              <a:buSzPct val="100000"/>
              <a:buFont typeface="Arial"/>
              <a:defRPr sz="2400">
                <a:latin typeface="+mj-lt"/>
                <a:ea typeface="+mj-ea"/>
                <a:cs typeface="+mj-cs"/>
                <a:sym typeface="Calibri"/>
              </a:defRPr>
            </a:lvl2pPr>
            <a:lvl3pPr marL="914084" indent="-228524" defTabSz="685561">
              <a:lnSpc>
                <a:spcPct val="90000"/>
              </a:lnSpc>
              <a:spcBef>
                <a:spcPts val="675"/>
              </a:spcBef>
              <a:buSzPct val="100000"/>
              <a:buFont typeface="Arial"/>
              <a:defRPr sz="2400">
                <a:latin typeface="+mj-lt"/>
                <a:ea typeface="+mj-ea"/>
                <a:cs typeface="+mj-cs"/>
                <a:sym typeface="Calibri"/>
              </a:defRPr>
            </a:lvl3pPr>
            <a:lvl4pPr marL="1302566" indent="-274229" defTabSz="685561">
              <a:lnSpc>
                <a:spcPct val="90000"/>
              </a:lnSpc>
              <a:spcBef>
                <a:spcPts val="675"/>
              </a:spcBef>
              <a:buSzPct val="100000"/>
              <a:buFont typeface="Arial"/>
              <a:defRPr sz="2400">
                <a:latin typeface="+mj-lt"/>
                <a:ea typeface="+mj-ea"/>
                <a:cs typeface="+mj-cs"/>
                <a:sym typeface="Calibri"/>
              </a:defRPr>
            </a:lvl4pPr>
            <a:lvl5pPr marL="1645341" indent="-274229" defTabSz="685561">
              <a:lnSpc>
                <a:spcPct val="90000"/>
              </a:lnSpc>
              <a:spcBef>
                <a:spcPts val="675"/>
              </a:spcBef>
              <a:buSzPct val="100000"/>
              <a:buFont typeface="Arial"/>
              <a:defRPr sz="24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39" name="Shape 265"/>
          <p:cNvSpPr>
            <a:spLocks noGrp="1"/>
          </p:cNvSpPr>
          <p:nvPr>
            <p:ph type="body" sz="quarter" idx="13"/>
          </p:nvPr>
        </p:nvSpPr>
        <p:spPr>
          <a:xfrm>
            <a:off x="629840" y="1543051"/>
            <a:ext cx="2949180" cy="2858693"/>
          </a:xfrm>
          <a:prstGeom prst="rect">
            <a:avLst/>
          </a:prstGeom>
        </p:spPr>
        <p:txBody>
          <a:bodyPr lIns="34289" tIns="34289" rIns="34289" bIns="34289" anchor="t"/>
          <a:lstStyle>
            <a:lvl1pPr marL="0" indent="0" defTabSz="685561">
              <a:lnSpc>
                <a:spcPct val="90000"/>
              </a:lnSpc>
              <a:spcBef>
                <a:spcPts val="675"/>
              </a:spcBef>
              <a:buSzTx/>
              <a:buNone/>
              <a:defRPr sz="1200">
                <a:latin typeface="+mj-lt"/>
                <a:ea typeface="+mj-ea"/>
                <a:cs typeface="+mj-cs"/>
                <a:sym typeface="Calibri"/>
              </a:defRPr>
            </a:lvl1pPr>
          </a:lstStyle>
          <a:p>
            <a:pPr marL="0" indent="0" defTabSz="914081">
              <a:lnSpc>
                <a:spcPct val="90000"/>
              </a:lnSpc>
              <a:spcBef>
                <a:spcPts val="900"/>
              </a:spcBef>
              <a:buSzTx/>
              <a:buNone/>
              <a:defRPr sz="1200">
                <a:latin typeface="+mj-lt"/>
                <a:ea typeface="+mj-ea"/>
                <a:cs typeface="+mj-cs"/>
                <a:sym typeface="Calibri"/>
              </a:defRPr>
            </a:pPr>
            <a:endParaRPr/>
          </a:p>
        </p:txBody>
      </p:sp>
      <p:sp>
        <p:nvSpPr>
          <p:cNvPr id="1540"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721766730"/>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3_Picture with Caption">
    <p:spTree>
      <p:nvGrpSpPr>
        <p:cNvPr id="1" name=""/>
        <p:cNvGrpSpPr/>
        <p:nvPr/>
      </p:nvGrpSpPr>
      <p:grpSpPr>
        <a:xfrm>
          <a:off x="0" y="0"/>
          <a:ext cx="0" cy="0"/>
          <a:chOff x="0" y="0"/>
          <a:chExt cx="0" cy="0"/>
        </a:xfrm>
      </p:grpSpPr>
      <p:sp>
        <p:nvSpPr>
          <p:cNvPr id="1547" name="Title Text"/>
          <p:cNvSpPr txBox="1">
            <a:spLocks noGrp="1"/>
          </p:cNvSpPr>
          <p:nvPr>
            <p:ph type="title"/>
          </p:nvPr>
        </p:nvSpPr>
        <p:spPr>
          <a:xfrm>
            <a:off x="629841" y="342900"/>
            <a:ext cx="2949179" cy="1200150"/>
          </a:xfrm>
          <a:prstGeom prst="rect">
            <a:avLst/>
          </a:prstGeom>
        </p:spPr>
        <p:txBody>
          <a:bodyPr lIns="34289" tIns="34289" rIns="34289" bIns="34289" anchor="b"/>
          <a:lstStyle>
            <a:lvl1pPr defTabSz="685561">
              <a:lnSpc>
                <a:spcPct val="90000"/>
              </a:lnSpc>
              <a:defRPr sz="2400" spc="0">
                <a:solidFill>
                  <a:srgbClr val="000000"/>
                </a:solidFill>
                <a:latin typeface="Calibri Light"/>
                <a:ea typeface="Calibri Light"/>
                <a:cs typeface="Calibri Light"/>
                <a:sym typeface="Calibri Light"/>
              </a:defRPr>
            </a:lvl1pPr>
          </a:lstStyle>
          <a:p>
            <a:r>
              <a:t>Title Text</a:t>
            </a:r>
          </a:p>
        </p:txBody>
      </p:sp>
      <p:sp>
        <p:nvSpPr>
          <p:cNvPr id="1548" name="Shape 274"/>
          <p:cNvSpPr>
            <a:spLocks noGrp="1"/>
          </p:cNvSpPr>
          <p:nvPr>
            <p:ph type="pic" sz="half" idx="13"/>
          </p:nvPr>
        </p:nvSpPr>
        <p:spPr>
          <a:xfrm>
            <a:off x="3887392" y="740581"/>
            <a:ext cx="4629152" cy="3655223"/>
          </a:xfrm>
          <a:prstGeom prst="rect">
            <a:avLst/>
          </a:prstGeom>
        </p:spPr>
        <p:txBody>
          <a:bodyPr lIns="91439" tIns="45719" rIns="91439" bIns="45719" anchor="t">
            <a:noAutofit/>
          </a:bodyPr>
          <a:lstStyle/>
          <a:p>
            <a:endParaRPr/>
          </a:p>
        </p:txBody>
      </p:sp>
      <p:sp>
        <p:nvSpPr>
          <p:cNvPr id="1549" name="Body Level One…"/>
          <p:cNvSpPr txBox="1">
            <a:spLocks noGrp="1"/>
          </p:cNvSpPr>
          <p:nvPr>
            <p:ph type="body" sz="quarter" idx="1"/>
          </p:nvPr>
        </p:nvSpPr>
        <p:spPr>
          <a:xfrm>
            <a:off x="629841" y="1543051"/>
            <a:ext cx="2949179" cy="2858693"/>
          </a:xfrm>
          <a:prstGeom prst="rect">
            <a:avLst/>
          </a:prstGeom>
        </p:spPr>
        <p:txBody>
          <a:bodyPr lIns="34289" tIns="34289" rIns="34289" bIns="34289" anchor="t"/>
          <a:lstStyle>
            <a:lvl1pPr marL="0" indent="0" defTabSz="685561">
              <a:lnSpc>
                <a:spcPct val="90000"/>
              </a:lnSpc>
              <a:spcBef>
                <a:spcPts val="675"/>
              </a:spcBef>
              <a:buSzTx/>
              <a:buNone/>
              <a:defRPr sz="1200">
                <a:latin typeface="+mj-lt"/>
                <a:ea typeface="+mj-ea"/>
                <a:cs typeface="+mj-cs"/>
                <a:sym typeface="Calibri"/>
              </a:defRPr>
            </a:lvl1pPr>
            <a:lvl2pPr marL="0" indent="0" defTabSz="685561">
              <a:lnSpc>
                <a:spcPct val="90000"/>
              </a:lnSpc>
              <a:spcBef>
                <a:spcPts val="675"/>
              </a:spcBef>
              <a:buSzTx/>
              <a:buNone/>
              <a:defRPr sz="1200">
                <a:latin typeface="+mj-lt"/>
                <a:ea typeface="+mj-ea"/>
                <a:cs typeface="+mj-cs"/>
                <a:sym typeface="Calibri"/>
              </a:defRPr>
            </a:lvl2pPr>
            <a:lvl3pPr marL="0" indent="0" defTabSz="685561">
              <a:lnSpc>
                <a:spcPct val="90000"/>
              </a:lnSpc>
              <a:spcBef>
                <a:spcPts val="675"/>
              </a:spcBef>
              <a:buSzTx/>
              <a:buNone/>
              <a:defRPr sz="1200">
                <a:latin typeface="+mj-lt"/>
                <a:ea typeface="+mj-ea"/>
                <a:cs typeface="+mj-cs"/>
                <a:sym typeface="Calibri"/>
              </a:defRPr>
            </a:lvl3pPr>
            <a:lvl4pPr marL="0" indent="0" defTabSz="685561">
              <a:lnSpc>
                <a:spcPct val="90000"/>
              </a:lnSpc>
              <a:spcBef>
                <a:spcPts val="675"/>
              </a:spcBef>
              <a:buSzTx/>
              <a:buNone/>
              <a:defRPr sz="1200">
                <a:latin typeface="+mj-lt"/>
                <a:ea typeface="+mj-ea"/>
                <a:cs typeface="+mj-cs"/>
                <a:sym typeface="Calibri"/>
              </a:defRPr>
            </a:lvl4pPr>
            <a:lvl5pPr marL="0" indent="0" defTabSz="685561">
              <a:lnSpc>
                <a:spcPct val="90000"/>
              </a:lnSpc>
              <a:spcBef>
                <a:spcPts val="675"/>
              </a:spcBef>
              <a:buSzTx/>
              <a:buNone/>
              <a:defRPr sz="12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50"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764230210"/>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4_Title and Vertical Text">
    <p:spTree>
      <p:nvGrpSpPr>
        <p:cNvPr id="1" name=""/>
        <p:cNvGrpSpPr/>
        <p:nvPr/>
      </p:nvGrpSpPr>
      <p:grpSpPr>
        <a:xfrm>
          <a:off x="0" y="0"/>
          <a:ext cx="0" cy="0"/>
          <a:chOff x="0" y="0"/>
          <a:chExt cx="0" cy="0"/>
        </a:xfrm>
      </p:grpSpPr>
      <p:sp>
        <p:nvSpPr>
          <p:cNvPr id="1557" name="Title Text"/>
          <p:cNvSpPr txBox="1">
            <a:spLocks noGrp="1"/>
          </p:cNvSpPr>
          <p:nvPr>
            <p:ph type="title"/>
          </p:nvPr>
        </p:nvSpPr>
        <p:spPr>
          <a:xfrm>
            <a:off x="628650" y="273844"/>
            <a:ext cx="7886700" cy="994173"/>
          </a:xfrm>
          <a:prstGeom prst="rect">
            <a:avLst/>
          </a:prstGeom>
        </p:spPr>
        <p:txBody>
          <a:bodyPr lIns="34289" tIns="34289" rIns="34289" bIns="34289"/>
          <a:lstStyle>
            <a:lvl1pPr defTabSz="685561">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558" name="Body Level One…"/>
          <p:cNvSpPr txBox="1">
            <a:spLocks noGrp="1"/>
          </p:cNvSpPr>
          <p:nvPr>
            <p:ph type="body" idx="1"/>
          </p:nvPr>
        </p:nvSpPr>
        <p:spPr>
          <a:xfrm>
            <a:off x="628650" y="1369219"/>
            <a:ext cx="7886700" cy="3263505"/>
          </a:xfrm>
          <a:prstGeom prst="rect">
            <a:avLst/>
          </a:prstGeom>
        </p:spPr>
        <p:txBody>
          <a:bodyPr lIns="34289" tIns="34289" rIns="34289" bIns="34289" anchor="t"/>
          <a:lstStyle>
            <a:lvl1pPr marL="171394" indent="-171394" defTabSz="685561">
              <a:lnSpc>
                <a:spcPct val="90000"/>
              </a:lnSpc>
              <a:spcBef>
                <a:spcPts val="675"/>
              </a:spcBef>
              <a:buSzPct val="100000"/>
              <a:buFont typeface="Arial"/>
              <a:defRPr sz="2100">
                <a:latin typeface="+mj-lt"/>
                <a:ea typeface="+mj-ea"/>
                <a:cs typeface="+mj-cs"/>
                <a:sym typeface="Calibri"/>
              </a:defRPr>
            </a:lvl1pPr>
            <a:lvl2pPr marL="542746" indent="-199958" defTabSz="685561">
              <a:lnSpc>
                <a:spcPct val="90000"/>
              </a:lnSpc>
              <a:spcBef>
                <a:spcPts val="675"/>
              </a:spcBef>
              <a:buSzPct val="100000"/>
              <a:buFont typeface="Arial"/>
              <a:defRPr sz="2100">
                <a:latin typeface="+mj-lt"/>
                <a:ea typeface="+mj-ea"/>
                <a:cs typeface="+mj-cs"/>
                <a:sym typeface="Calibri"/>
              </a:defRPr>
            </a:lvl2pPr>
            <a:lvl3pPr marL="925511" indent="-239951" defTabSz="685561">
              <a:lnSpc>
                <a:spcPct val="90000"/>
              </a:lnSpc>
              <a:spcBef>
                <a:spcPts val="675"/>
              </a:spcBef>
              <a:buSzPct val="100000"/>
              <a:buFont typeface="Arial"/>
              <a:defRPr sz="2100">
                <a:latin typeface="+mj-lt"/>
                <a:ea typeface="+mj-ea"/>
                <a:cs typeface="+mj-cs"/>
                <a:sym typeface="Calibri"/>
              </a:defRPr>
            </a:lvl3pPr>
            <a:lvl4pPr marL="1285426" indent="-257090" defTabSz="685561">
              <a:lnSpc>
                <a:spcPct val="90000"/>
              </a:lnSpc>
              <a:spcBef>
                <a:spcPts val="675"/>
              </a:spcBef>
              <a:buSzPct val="100000"/>
              <a:buFont typeface="Arial"/>
              <a:defRPr sz="2100">
                <a:latin typeface="+mj-lt"/>
                <a:ea typeface="+mj-ea"/>
                <a:cs typeface="+mj-cs"/>
                <a:sym typeface="Calibri"/>
              </a:defRPr>
            </a:lvl4pPr>
            <a:lvl5pPr marL="1628204" indent="-257090" defTabSz="685561">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59"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896858441"/>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4_Vertical Title and Text">
    <p:spTree>
      <p:nvGrpSpPr>
        <p:cNvPr id="1" name=""/>
        <p:cNvGrpSpPr/>
        <p:nvPr/>
      </p:nvGrpSpPr>
      <p:grpSpPr>
        <a:xfrm>
          <a:off x="0" y="0"/>
          <a:ext cx="0" cy="0"/>
          <a:chOff x="0" y="0"/>
          <a:chExt cx="0" cy="0"/>
        </a:xfrm>
      </p:grpSpPr>
      <p:sp>
        <p:nvSpPr>
          <p:cNvPr id="1566" name="Title Text"/>
          <p:cNvSpPr txBox="1">
            <a:spLocks noGrp="1"/>
          </p:cNvSpPr>
          <p:nvPr>
            <p:ph type="title"/>
          </p:nvPr>
        </p:nvSpPr>
        <p:spPr>
          <a:xfrm>
            <a:off x="6543675" y="273857"/>
            <a:ext cx="1971676" cy="4358881"/>
          </a:xfrm>
          <a:prstGeom prst="rect">
            <a:avLst/>
          </a:prstGeom>
        </p:spPr>
        <p:txBody>
          <a:bodyPr lIns="34289" tIns="34289" rIns="34289" bIns="34289"/>
          <a:lstStyle>
            <a:lvl1pPr defTabSz="685561">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567" name="Body Level One…"/>
          <p:cNvSpPr txBox="1">
            <a:spLocks noGrp="1"/>
          </p:cNvSpPr>
          <p:nvPr>
            <p:ph type="body" idx="1"/>
          </p:nvPr>
        </p:nvSpPr>
        <p:spPr>
          <a:xfrm>
            <a:off x="628652" y="273857"/>
            <a:ext cx="5800726" cy="4358881"/>
          </a:xfrm>
          <a:prstGeom prst="rect">
            <a:avLst/>
          </a:prstGeom>
        </p:spPr>
        <p:txBody>
          <a:bodyPr lIns="34289" tIns="34289" rIns="34289" bIns="34289" anchor="t"/>
          <a:lstStyle>
            <a:lvl1pPr marL="171394" indent="-171394" defTabSz="685561">
              <a:lnSpc>
                <a:spcPct val="90000"/>
              </a:lnSpc>
              <a:spcBef>
                <a:spcPts val="675"/>
              </a:spcBef>
              <a:buSzPct val="100000"/>
              <a:buFont typeface="Arial"/>
              <a:defRPr sz="2100">
                <a:latin typeface="+mj-lt"/>
                <a:ea typeface="+mj-ea"/>
                <a:cs typeface="+mj-cs"/>
                <a:sym typeface="Calibri"/>
              </a:defRPr>
            </a:lvl1pPr>
            <a:lvl2pPr marL="542746" indent="-199958" defTabSz="685561">
              <a:lnSpc>
                <a:spcPct val="90000"/>
              </a:lnSpc>
              <a:spcBef>
                <a:spcPts val="675"/>
              </a:spcBef>
              <a:buSzPct val="100000"/>
              <a:buFont typeface="Arial"/>
              <a:defRPr sz="2100">
                <a:latin typeface="+mj-lt"/>
                <a:ea typeface="+mj-ea"/>
                <a:cs typeface="+mj-cs"/>
                <a:sym typeface="Calibri"/>
              </a:defRPr>
            </a:lvl2pPr>
            <a:lvl3pPr marL="925511" indent="-239951" defTabSz="685561">
              <a:lnSpc>
                <a:spcPct val="90000"/>
              </a:lnSpc>
              <a:spcBef>
                <a:spcPts val="675"/>
              </a:spcBef>
              <a:buSzPct val="100000"/>
              <a:buFont typeface="Arial"/>
              <a:defRPr sz="2100">
                <a:latin typeface="+mj-lt"/>
                <a:ea typeface="+mj-ea"/>
                <a:cs typeface="+mj-cs"/>
                <a:sym typeface="Calibri"/>
              </a:defRPr>
            </a:lvl3pPr>
            <a:lvl4pPr marL="1285426" indent="-257090" defTabSz="685561">
              <a:lnSpc>
                <a:spcPct val="90000"/>
              </a:lnSpc>
              <a:spcBef>
                <a:spcPts val="675"/>
              </a:spcBef>
              <a:buSzPct val="100000"/>
              <a:buFont typeface="Arial"/>
              <a:defRPr sz="2100">
                <a:latin typeface="+mj-lt"/>
                <a:ea typeface="+mj-ea"/>
                <a:cs typeface="+mj-cs"/>
                <a:sym typeface="Calibri"/>
              </a:defRPr>
            </a:lvl4pPr>
            <a:lvl5pPr marL="1628204" indent="-257090" defTabSz="685561">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68"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7860172"/>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1575" name="Title Text"/>
          <p:cNvSpPr txBox="1">
            <a:spLocks noGrp="1"/>
          </p:cNvSpPr>
          <p:nvPr>
            <p:ph type="title"/>
          </p:nvPr>
        </p:nvSpPr>
        <p:spPr>
          <a:xfrm>
            <a:off x="628650" y="273844"/>
            <a:ext cx="7886700" cy="994173"/>
          </a:xfrm>
          <a:prstGeom prst="rect">
            <a:avLst/>
          </a:prstGeom>
        </p:spPr>
        <p:txBody>
          <a:bodyPr lIns="34290" tIns="34290" rIns="34290" bIns="34290"/>
          <a:lstStyle>
            <a:lvl1pPr defTabSz="685783">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576" name="Body Level One…"/>
          <p:cNvSpPr txBox="1">
            <a:spLocks noGrp="1"/>
          </p:cNvSpPr>
          <p:nvPr>
            <p:ph type="body" idx="1"/>
          </p:nvPr>
        </p:nvSpPr>
        <p:spPr>
          <a:xfrm>
            <a:off x="628650" y="1369219"/>
            <a:ext cx="7886700" cy="3263505"/>
          </a:xfrm>
          <a:prstGeom prst="rect">
            <a:avLst/>
          </a:prstGeom>
        </p:spPr>
        <p:txBody>
          <a:bodyPr lIns="34290" tIns="34290" rIns="34290" bIns="34290" anchor="t"/>
          <a:lstStyle>
            <a:lvl1pPr marL="171445" indent="-171445" defTabSz="685783">
              <a:lnSpc>
                <a:spcPct val="90000"/>
              </a:lnSpc>
              <a:spcBef>
                <a:spcPts val="675"/>
              </a:spcBef>
              <a:buSzPct val="100000"/>
              <a:buFont typeface="Arial"/>
              <a:defRPr sz="2100">
                <a:latin typeface="+mj-lt"/>
                <a:ea typeface="+mj-ea"/>
                <a:cs typeface="+mj-cs"/>
                <a:sym typeface="Calibri"/>
              </a:defRPr>
            </a:lvl1pPr>
            <a:lvl2pPr marL="542911" indent="-200020" defTabSz="685783">
              <a:lnSpc>
                <a:spcPct val="90000"/>
              </a:lnSpc>
              <a:spcBef>
                <a:spcPts val="675"/>
              </a:spcBef>
              <a:buSzPct val="100000"/>
              <a:buFont typeface="Arial"/>
              <a:defRPr sz="2100">
                <a:latin typeface="+mj-lt"/>
                <a:ea typeface="+mj-ea"/>
                <a:cs typeface="+mj-cs"/>
                <a:sym typeface="Calibri"/>
              </a:defRPr>
            </a:lvl2pPr>
            <a:lvl3pPr marL="925806" indent="-240024" defTabSz="685783">
              <a:lnSpc>
                <a:spcPct val="90000"/>
              </a:lnSpc>
              <a:spcBef>
                <a:spcPts val="675"/>
              </a:spcBef>
              <a:buSzPct val="100000"/>
              <a:buFont typeface="Arial"/>
              <a:defRPr sz="2100">
                <a:latin typeface="+mj-lt"/>
                <a:ea typeface="+mj-ea"/>
                <a:cs typeface="+mj-cs"/>
                <a:sym typeface="Calibri"/>
              </a:defRPr>
            </a:lvl3pPr>
            <a:lvl4pPr marL="1285842" indent="-257168" defTabSz="685783">
              <a:lnSpc>
                <a:spcPct val="90000"/>
              </a:lnSpc>
              <a:spcBef>
                <a:spcPts val="675"/>
              </a:spcBef>
              <a:buSzPct val="100000"/>
              <a:buFont typeface="Arial"/>
              <a:defRPr sz="2100">
                <a:latin typeface="+mj-lt"/>
                <a:ea typeface="+mj-ea"/>
                <a:cs typeface="+mj-cs"/>
                <a:sym typeface="Calibri"/>
              </a:defRPr>
            </a:lvl4pPr>
            <a:lvl5pPr marL="1628734" indent="-257168" defTabSz="685783">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77"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62973491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4">
    <p:spTree>
      <p:nvGrpSpPr>
        <p:cNvPr id="1" name=""/>
        <p:cNvGrpSpPr/>
        <p:nvPr/>
      </p:nvGrpSpPr>
      <p:grpSpPr>
        <a:xfrm>
          <a:off x="0" y="0"/>
          <a:ext cx="0" cy="0"/>
          <a:chOff x="0" y="0"/>
          <a:chExt cx="0" cy="0"/>
        </a:xfrm>
      </p:grpSpPr>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38" name="Bild"/>
          <p:cNvSpPr>
            <a:spLocks noGrp="1"/>
          </p:cNvSpPr>
          <p:nvPr>
            <p:ph type="pic" sz="quarter" idx="13"/>
          </p:nvPr>
        </p:nvSpPr>
        <p:spPr>
          <a:xfrm>
            <a:off x="5666062" y="714375"/>
            <a:ext cx="2525396" cy="3714752"/>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02708590"/>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584" name="Title Text"/>
          <p:cNvSpPr txBox="1">
            <a:spLocks noGrp="1"/>
          </p:cNvSpPr>
          <p:nvPr>
            <p:ph type="title"/>
          </p:nvPr>
        </p:nvSpPr>
        <p:spPr>
          <a:xfrm>
            <a:off x="623888" y="1282302"/>
            <a:ext cx="7886701" cy="2139555"/>
          </a:xfrm>
          <a:prstGeom prst="rect">
            <a:avLst/>
          </a:prstGeom>
        </p:spPr>
        <p:txBody>
          <a:bodyPr lIns="34290" tIns="34290" rIns="34290" bIns="34290" anchor="b"/>
          <a:lstStyle>
            <a:lvl1pPr defTabSz="685783">
              <a:lnSpc>
                <a:spcPct val="90000"/>
              </a:lnSpc>
              <a:defRPr sz="4500" spc="0">
                <a:solidFill>
                  <a:srgbClr val="000000"/>
                </a:solidFill>
                <a:latin typeface="Calibri Light"/>
                <a:ea typeface="Calibri Light"/>
                <a:cs typeface="Calibri Light"/>
                <a:sym typeface="Calibri Light"/>
              </a:defRPr>
            </a:lvl1pPr>
          </a:lstStyle>
          <a:p>
            <a:r>
              <a:t>Title Text</a:t>
            </a:r>
          </a:p>
        </p:txBody>
      </p:sp>
      <p:sp>
        <p:nvSpPr>
          <p:cNvPr id="1585" name="Body Level One…"/>
          <p:cNvSpPr txBox="1">
            <a:spLocks noGrp="1"/>
          </p:cNvSpPr>
          <p:nvPr>
            <p:ph type="body" sz="quarter" idx="1"/>
          </p:nvPr>
        </p:nvSpPr>
        <p:spPr>
          <a:xfrm>
            <a:off x="623888" y="3442098"/>
            <a:ext cx="7886701" cy="1125142"/>
          </a:xfrm>
          <a:prstGeom prst="rect">
            <a:avLst/>
          </a:prstGeom>
        </p:spPr>
        <p:txBody>
          <a:bodyPr lIns="34290" tIns="34290" rIns="34290" bIns="34290" anchor="t"/>
          <a:lstStyle>
            <a:lvl1pPr marL="0" indent="0" defTabSz="685783">
              <a:lnSpc>
                <a:spcPct val="90000"/>
              </a:lnSpc>
              <a:spcBef>
                <a:spcPts val="675"/>
              </a:spcBef>
              <a:buSzTx/>
              <a:buNone/>
              <a:defRPr sz="1800">
                <a:solidFill>
                  <a:srgbClr val="888888"/>
                </a:solidFill>
                <a:latin typeface="+mj-lt"/>
                <a:ea typeface="+mj-ea"/>
                <a:cs typeface="+mj-cs"/>
                <a:sym typeface="Calibri"/>
              </a:defRPr>
            </a:lvl1pPr>
            <a:lvl2pPr marL="0" indent="0" defTabSz="685783">
              <a:lnSpc>
                <a:spcPct val="90000"/>
              </a:lnSpc>
              <a:spcBef>
                <a:spcPts val="675"/>
              </a:spcBef>
              <a:buSzTx/>
              <a:buNone/>
              <a:defRPr sz="1800">
                <a:solidFill>
                  <a:srgbClr val="888888"/>
                </a:solidFill>
                <a:latin typeface="+mj-lt"/>
                <a:ea typeface="+mj-ea"/>
                <a:cs typeface="+mj-cs"/>
                <a:sym typeface="Calibri"/>
              </a:defRPr>
            </a:lvl2pPr>
            <a:lvl3pPr marL="0" indent="0" defTabSz="685783">
              <a:lnSpc>
                <a:spcPct val="90000"/>
              </a:lnSpc>
              <a:spcBef>
                <a:spcPts val="675"/>
              </a:spcBef>
              <a:buSzTx/>
              <a:buNone/>
              <a:defRPr sz="1800">
                <a:solidFill>
                  <a:srgbClr val="888888"/>
                </a:solidFill>
                <a:latin typeface="+mj-lt"/>
                <a:ea typeface="+mj-ea"/>
                <a:cs typeface="+mj-cs"/>
                <a:sym typeface="Calibri"/>
              </a:defRPr>
            </a:lvl3pPr>
            <a:lvl4pPr marL="0" indent="0" defTabSz="685783">
              <a:lnSpc>
                <a:spcPct val="90000"/>
              </a:lnSpc>
              <a:spcBef>
                <a:spcPts val="675"/>
              </a:spcBef>
              <a:buSzTx/>
              <a:buNone/>
              <a:defRPr sz="1800">
                <a:solidFill>
                  <a:srgbClr val="888888"/>
                </a:solidFill>
                <a:latin typeface="+mj-lt"/>
                <a:ea typeface="+mj-ea"/>
                <a:cs typeface="+mj-cs"/>
                <a:sym typeface="Calibri"/>
              </a:defRPr>
            </a:lvl4pPr>
            <a:lvl5pPr marL="0" indent="0" defTabSz="685783">
              <a:lnSpc>
                <a:spcPct val="90000"/>
              </a:lnSpc>
              <a:spcBef>
                <a:spcPts val="675"/>
              </a:spcBef>
              <a:buSzTx/>
              <a:buNone/>
              <a:defRPr sz="1800">
                <a:solidFill>
                  <a:srgbClr val="888888"/>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86"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138618837"/>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593" name="Title Text"/>
          <p:cNvSpPr txBox="1">
            <a:spLocks noGrp="1"/>
          </p:cNvSpPr>
          <p:nvPr>
            <p:ph type="title"/>
          </p:nvPr>
        </p:nvSpPr>
        <p:spPr>
          <a:xfrm>
            <a:off x="628650" y="273844"/>
            <a:ext cx="7886700" cy="994173"/>
          </a:xfrm>
          <a:prstGeom prst="rect">
            <a:avLst/>
          </a:prstGeom>
        </p:spPr>
        <p:txBody>
          <a:bodyPr lIns="34290" tIns="34290" rIns="34290" bIns="34290"/>
          <a:lstStyle>
            <a:lvl1pPr defTabSz="685783">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594" name="Body Level One…"/>
          <p:cNvSpPr txBox="1">
            <a:spLocks noGrp="1"/>
          </p:cNvSpPr>
          <p:nvPr>
            <p:ph type="body" sz="half" idx="1"/>
          </p:nvPr>
        </p:nvSpPr>
        <p:spPr>
          <a:xfrm>
            <a:off x="628650" y="1369219"/>
            <a:ext cx="3886200" cy="3263505"/>
          </a:xfrm>
          <a:prstGeom prst="rect">
            <a:avLst/>
          </a:prstGeom>
        </p:spPr>
        <p:txBody>
          <a:bodyPr lIns="34290" tIns="34290" rIns="34290" bIns="34290" anchor="t"/>
          <a:lstStyle>
            <a:lvl1pPr marL="171445" indent="-171445" defTabSz="685783">
              <a:lnSpc>
                <a:spcPct val="90000"/>
              </a:lnSpc>
              <a:spcBef>
                <a:spcPts val="675"/>
              </a:spcBef>
              <a:buSzPct val="100000"/>
              <a:buFont typeface="Arial"/>
              <a:defRPr sz="2100">
                <a:latin typeface="+mj-lt"/>
                <a:ea typeface="+mj-ea"/>
                <a:cs typeface="+mj-cs"/>
                <a:sym typeface="Calibri"/>
              </a:defRPr>
            </a:lvl1pPr>
            <a:lvl2pPr marL="542911" indent="-200020" defTabSz="685783">
              <a:lnSpc>
                <a:spcPct val="90000"/>
              </a:lnSpc>
              <a:spcBef>
                <a:spcPts val="675"/>
              </a:spcBef>
              <a:buSzPct val="100000"/>
              <a:buFont typeface="Arial"/>
              <a:defRPr sz="2100">
                <a:latin typeface="+mj-lt"/>
                <a:ea typeface="+mj-ea"/>
                <a:cs typeface="+mj-cs"/>
                <a:sym typeface="Calibri"/>
              </a:defRPr>
            </a:lvl2pPr>
            <a:lvl3pPr marL="925806" indent="-240024" defTabSz="685783">
              <a:lnSpc>
                <a:spcPct val="90000"/>
              </a:lnSpc>
              <a:spcBef>
                <a:spcPts val="675"/>
              </a:spcBef>
              <a:buSzPct val="100000"/>
              <a:buFont typeface="Arial"/>
              <a:defRPr sz="2100">
                <a:latin typeface="+mj-lt"/>
                <a:ea typeface="+mj-ea"/>
                <a:cs typeface="+mj-cs"/>
                <a:sym typeface="Calibri"/>
              </a:defRPr>
            </a:lvl3pPr>
            <a:lvl4pPr marL="1285842" indent="-257168" defTabSz="685783">
              <a:lnSpc>
                <a:spcPct val="90000"/>
              </a:lnSpc>
              <a:spcBef>
                <a:spcPts val="675"/>
              </a:spcBef>
              <a:buSzPct val="100000"/>
              <a:buFont typeface="Arial"/>
              <a:defRPr sz="2100">
                <a:latin typeface="+mj-lt"/>
                <a:ea typeface="+mj-ea"/>
                <a:cs typeface="+mj-cs"/>
                <a:sym typeface="Calibri"/>
              </a:defRPr>
            </a:lvl4pPr>
            <a:lvl5pPr marL="1628734" indent="-257168" defTabSz="685783">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95"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857136124"/>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sp>
        <p:nvSpPr>
          <p:cNvPr id="1602" name="Title Text"/>
          <p:cNvSpPr txBox="1">
            <a:spLocks noGrp="1"/>
          </p:cNvSpPr>
          <p:nvPr>
            <p:ph type="title"/>
          </p:nvPr>
        </p:nvSpPr>
        <p:spPr>
          <a:xfrm>
            <a:off x="629841" y="273844"/>
            <a:ext cx="7886702" cy="994173"/>
          </a:xfrm>
          <a:prstGeom prst="rect">
            <a:avLst/>
          </a:prstGeom>
        </p:spPr>
        <p:txBody>
          <a:bodyPr lIns="34290" tIns="34290" rIns="34290" bIns="34290"/>
          <a:lstStyle>
            <a:lvl1pPr defTabSz="685783">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603" name="Body Level One…"/>
          <p:cNvSpPr txBox="1">
            <a:spLocks noGrp="1"/>
          </p:cNvSpPr>
          <p:nvPr>
            <p:ph type="body" sz="quarter" idx="1"/>
          </p:nvPr>
        </p:nvSpPr>
        <p:spPr>
          <a:xfrm>
            <a:off x="629841" y="1260871"/>
            <a:ext cx="3868342" cy="617936"/>
          </a:xfrm>
          <a:prstGeom prst="rect">
            <a:avLst/>
          </a:prstGeom>
        </p:spPr>
        <p:txBody>
          <a:bodyPr lIns="34290" tIns="34290" rIns="34290" bIns="34290" anchor="b"/>
          <a:lstStyle>
            <a:lvl1pPr marL="0" indent="0" defTabSz="685783">
              <a:lnSpc>
                <a:spcPct val="90000"/>
              </a:lnSpc>
              <a:spcBef>
                <a:spcPts val="675"/>
              </a:spcBef>
              <a:buSzTx/>
              <a:buNone/>
              <a:defRPr sz="1800" b="1">
                <a:latin typeface="+mj-lt"/>
                <a:ea typeface="+mj-ea"/>
                <a:cs typeface="+mj-cs"/>
                <a:sym typeface="Calibri"/>
              </a:defRPr>
            </a:lvl1pPr>
            <a:lvl2pPr marL="0" indent="0" defTabSz="685783">
              <a:lnSpc>
                <a:spcPct val="90000"/>
              </a:lnSpc>
              <a:spcBef>
                <a:spcPts val="675"/>
              </a:spcBef>
              <a:buSzTx/>
              <a:buNone/>
              <a:defRPr sz="1800" b="1">
                <a:latin typeface="+mj-lt"/>
                <a:ea typeface="+mj-ea"/>
                <a:cs typeface="+mj-cs"/>
                <a:sym typeface="Calibri"/>
              </a:defRPr>
            </a:lvl2pPr>
            <a:lvl3pPr marL="0" indent="0" defTabSz="685783">
              <a:lnSpc>
                <a:spcPct val="90000"/>
              </a:lnSpc>
              <a:spcBef>
                <a:spcPts val="675"/>
              </a:spcBef>
              <a:buSzTx/>
              <a:buNone/>
              <a:defRPr sz="1800" b="1">
                <a:latin typeface="+mj-lt"/>
                <a:ea typeface="+mj-ea"/>
                <a:cs typeface="+mj-cs"/>
                <a:sym typeface="Calibri"/>
              </a:defRPr>
            </a:lvl3pPr>
            <a:lvl4pPr marL="0" indent="0" defTabSz="685783">
              <a:lnSpc>
                <a:spcPct val="90000"/>
              </a:lnSpc>
              <a:spcBef>
                <a:spcPts val="675"/>
              </a:spcBef>
              <a:buSzTx/>
              <a:buNone/>
              <a:defRPr sz="1800" b="1">
                <a:latin typeface="+mj-lt"/>
                <a:ea typeface="+mj-ea"/>
                <a:cs typeface="+mj-cs"/>
                <a:sym typeface="Calibri"/>
              </a:defRPr>
            </a:lvl4pPr>
            <a:lvl5pPr marL="0" indent="0" defTabSz="685783">
              <a:lnSpc>
                <a:spcPct val="90000"/>
              </a:lnSpc>
              <a:spcBef>
                <a:spcPts val="675"/>
              </a:spcBef>
              <a:buSzTx/>
              <a:buNone/>
              <a:defRPr sz="1800" b="1">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04" name="Shape 339"/>
          <p:cNvSpPr>
            <a:spLocks noGrp="1"/>
          </p:cNvSpPr>
          <p:nvPr>
            <p:ph type="body" sz="quarter" idx="13"/>
          </p:nvPr>
        </p:nvSpPr>
        <p:spPr>
          <a:xfrm>
            <a:off x="4629150" y="1260871"/>
            <a:ext cx="3887393" cy="617936"/>
          </a:xfrm>
          <a:prstGeom prst="rect">
            <a:avLst/>
          </a:prstGeom>
        </p:spPr>
        <p:txBody>
          <a:bodyPr lIns="34290" tIns="34290" rIns="34290" bIns="34290" anchor="b"/>
          <a:lstStyle>
            <a:lvl1pPr marL="0" indent="0" defTabSz="685783">
              <a:lnSpc>
                <a:spcPct val="90000"/>
              </a:lnSpc>
              <a:spcBef>
                <a:spcPts val="675"/>
              </a:spcBef>
              <a:buSzTx/>
              <a:buNone/>
              <a:defRPr sz="1800" b="1">
                <a:latin typeface="+mj-lt"/>
                <a:ea typeface="+mj-ea"/>
                <a:cs typeface="+mj-cs"/>
                <a:sym typeface="Calibri"/>
              </a:defRPr>
            </a:lvl1pPr>
          </a:lstStyle>
          <a:p>
            <a:pPr marL="0" indent="0" defTabSz="914377">
              <a:lnSpc>
                <a:spcPct val="90000"/>
              </a:lnSpc>
              <a:spcBef>
                <a:spcPts val="900"/>
              </a:spcBef>
              <a:buSzTx/>
              <a:buNone/>
              <a:defRPr sz="1800" b="1">
                <a:latin typeface="+mj-lt"/>
                <a:ea typeface="+mj-ea"/>
                <a:cs typeface="+mj-cs"/>
                <a:sym typeface="Calibri"/>
              </a:defRPr>
            </a:pPr>
            <a:endParaRPr/>
          </a:p>
        </p:txBody>
      </p:sp>
      <p:sp>
        <p:nvSpPr>
          <p:cNvPr id="1605"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29399057"/>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1612" name="Title Text"/>
          <p:cNvSpPr txBox="1">
            <a:spLocks noGrp="1"/>
          </p:cNvSpPr>
          <p:nvPr>
            <p:ph type="title"/>
          </p:nvPr>
        </p:nvSpPr>
        <p:spPr>
          <a:xfrm>
            <a:off x="628650" y="273844"/>
            <a:ext cx="7886700" cy="994173"/>
          </a:xfrm>
          <a:prstGeom prst="rect">
            <a:avLst/>
          </a:prstGeom>
        </p:spPr>
        <p:txBody>
          <a:bodyPr lIns="34290" tIns="34290" rIns="34290" bIns="34290"/>
          <a:lstStyle>
            <a:lvl1pPr defTabSz="685783">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613"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034758968"/>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3_Content with Caption">
    <p:spTree>
      <p:nvGrpSpPr>
        <p:cNvPr id="1" name=""/>
        <p:cNvGrpSpPr/>
        <p:nvPr/>
      </p:nvGrpSpPr>
      <p:grpSpPr>
        <a:xfrm>
          <a:off x="0" y="0"/>
          <a:ext cx="0" cy="0"/>
          <a:chOff x="0" y="0"/>
          <a:chExt cx="0" cy="0"/>
        </a:xfrm>
      </p:grpSpPr>
      <p:sp>
        <p:nvSpPr>
          <p:cNvPr id="1620" name="Title Text"/>
          <p:cNvSpPr txBox="1">
            <a:spLocks noGrp="1"/>
          </p:cNvSpPr>
          <p:nvPr>
            <p:ph type="title"/>
          </p:nvPr>
        </p:nvSpPr>
        <p:spPr>
          <a:xfrm>
            <a:off x="629841" y="342900"/>
            <a:ext cx="2949179" cy="1200150"/>
          </a:xfrm>
          <a:prstGeom prst="rect">
            <a:avLst/>
          </a:prstGeom>
        </p:spPr>
        <p:txBody>
          <a:bodyPr lIns="34290" tIns="34290" rIns="34290" bIns="34290" anchor="b"/>
          <a:lstStyle>
            <a:lvl1pPr defTabSz="685783">
              <a:lnSpc>
                <a:spcPct val="90000"/>
              </a:lnSpc>
              <a:defRPr sz="2400" spc="0">
                <a:solidFill>
                  <a:srgbClr val="000000"/>
                </a:solidFill>
                <a:latin typeface="Calibri Light"/>
                <a:ea typeface="Calibri Light"/>
                <a:cs typeface="Calibri Light"/>
                <a:sym typeface="Calibri Light"/>
              </a:defRPr>
            </a:lvl1pPr>
          </a:lstStyle>
          <a:p>
            <a:r>
              <a:t>Title Text</a:t>
            </a:r>
          </a:p>
        </p:txBody>
      </p:sp>
      <p:sp>
        <p:nvSpPr>
          <p:cNvPr id="1621" name="Body Level One…"/>
          <p:cNvSpPr txBox="1">
            <a:spLocks noGrp="1"/>
          </p:cNvSpPr>
          <p:nvPr>
            <p:ph type="body" sz="half" idx="1"/>
          </p:nvPr>
        </p:nvSpPr>
        <p:spPr>
          <a:xfrm>
            <a:off x="3887392" y="740569"/>
            <a:ext cx="4629152" cy="3655222"/>
          </a:xfrm>
          <a:prstGeom prst="rect">
            <a:avLst/>
          </a:prstGeom>
        </p:spPr>
        <p:txBody>
          <a:bodyPr lIns="34290" tIns="34290" rIns="34290" bIns="34290" anchor="t"/>
          <a:lstStyle>
            <a:lvl1pPr marL="171445" indent="-171445" defTabSz="685783">
              <a:lnSpc>
                <a:spcPct val="90000"/>
              </a:lnSpc>
              <a:spcBef>
                <a:spcPts val="675"/>
              </a:spcBef>
              <a:buSzPct val="100000"/>
              <a:buFont typeface="Arial"/>
              <a:defRPr sz="2400">
                <a:latin typeface="+mj-lt"/>
                <a:ea typeface="+mj-ea"/>
                <a:cs typeface="+mj-cs"/>
                <a:sym typeface="Calibri"/>
              </a:defRPr>
            </a:lvl1pPr>
            <a:lvl2pPr marL="538828" indent="-195937" defTabSz="685783">
              <a:lnSpc>
                <a:spcPct val="90000"/>
              </a:lnSpc>
              <a:spcBef>
                <a:spcPts val="675"/>
              </a:spcBef>
              <a:buSzPct val="100000"/>
              <a:buFont typeface="Arial"/>
              <a:defRPr sz="2400">
                <a:latin typeface="+mj-lt"/>
                <a:ea typeface="+mj-ea"/>
                <a:cs typeface="+mj-cs"/>
                <a:sym typeface="Calibri"/>
              </a:defRPr>
            </a:lvl2pPr>
            <a:lvl3pPr marL="914377" indent="-228594" defTabSz="685783">
              <a:lnSpc>
                <a:spcPct val="90000"/>
              </a:lnSpc>
              <a:spcBef>
                <a:spcPts val="675"/>
              </a:spcBef>
              <a:buSzPct val="100000"/>
              <a:buFont typeface="Arial"/>
              <a:defRPr sz="2400">
                <a:latin typeface="+mj-lt"/>
                <a:ea typeface="+mj-ea"/>
                <a:cs typeface="+mj-cs"/>
                <a:sym typeface="Calibri"/>
              </a:defRPr>
            </a:lvl3pPr>
            <a:lvl4pPr marL="1302986" indent="-274312" defTabSz="685783">
              <a:lnSpc>
                <a:spcPct val="90000"/>
              </a:lnSpc>
              <a:spcBef>
                <a:spcPts val="675"/>
              </a:spcBef>
              <a:buSzPct val="100000"/>
              <a:buFont typeface="Arial"/>
              <a:defRPr sz="2400">
                <a:latin typeface="+mj-lt"/>
                <a:ea typeface="+mj-ea"/>
                <a:cs typeface="+mj-cs"/>
                <a:sym typeface="Calibri"/>
              </a:defRPr>
            </a:lvl4pPr>
            <a:lvl5pPr marL="1645879" indent="-274313" defTabSz="685783">
              <a:lnSpc>
                <a:spcPct val="90000"/>
              </a:lnSpc>
              <a:spcBef>
                <a:spcPts val="675"/>
              </a:spcBef>
              <a:buSzPct val="100000"/>
              <a:buFont typeface="Arial"/>
              <a:defRPr sz="24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22" name="Shape 364"/>
          <p:cNvSpPr>
            <a:spLocks noGrp="1"/>
          </p:cNvSpPr>
          <p:nvPr>
            <p:ph type="body" sz="quarter" idx="13"/>
          </p:nvPr>
        </p:nvSpPr>
        <p:spPr>
          <a:xfrm>
            <a:off x="629840" y="1543050"/>
            <a:ext cx="2949180" cy="2858693"/>
          </a:xfrm>
          <a:prstGeom prst="rect">
            <a:avLst/>
          </a:prstGeom>
        </p:spPr>
        <p:txBody>
          <a:bodyPr lIns="34290" tIns="34290" rIns="34290" bIns="34290" anchor="t"/>
          <a:lstStyle>
            <a:lvl1pPr marL="0" indent="0" defTabSz="685783">
              <a:lnSpc>
                <a:spcPct val="90000"/>
              </a:lnSpc>
              <a:spcBef>
                <a:spcPts val="675"/>
              </a:spcBef>
              <a:buSzTx/>
              <a:buNone/>
              <a:defRPr sz="1200">
                <a:latin typeface="+mj-lt"/>
                <a:ea typeface="+mj-ea"/>
                <a:cs typeface="+mj-cs"/>
                <a:sym typeface="Calibri"/>
              </a:defRPr>
            </a:lvl1pPr>
          </a:lstStyle>
          <a:p>
            <a:pPr marL="0" indent="0" defTabSz="914377">
              <a:lnSpc>
                <a:spcPct val="90000"/>
              </a:lnSpc>
              <a:spcBef>
                <a:spcPts val="900"/>
              </a:spcBef>
              <a:buSzTx/>
              <a:buNone/>
              <a:defRPr sz="1200">
                <a:latin typeface="+mj-lt"/>
                <a:ea typeface="+mj-ea"/>
                <a:cs typeface="+mj-cs"/>
                <a:sym typeface="Calibri"/>
              </a:defRPr>
            </a:pPr>
            <a:endParaRPr/>
          </a:p>
        </p:txBody>
      </p:sp>
      <p:sp>
        <p:nvSpPr>
          <p:cNvPr id="1623"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005152037"/>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5_Title and Vertical Text">
    <p:spTree>
      <p:nvGrpSpPr>
        <p:cNvPr id="1" name=""/>
        <p:cNvGrpSpPr/>
        <p:nvPr/>
      </p:nvGrpSpPr>
      <p:grpSpPr>
        <a:xfrm>
          <a:off x="0" y="0"/>
          <a:ext cx="0" cy="0"/>
          <a:chOff x="0" y="0"/>
          <a:chExt cx="0" cy="0"/>
        </a:xfrm>
      </p:grpSpPr>
      <p:sp>
        <p:nvSpPr>
          <p:cNvPr id="1630" name="Title Text"/>
          <p:cNvSpPr txBox="1">
            <a:spLocks noGrp="1"/>
          </p:cNvSpPr>
          <p:nvPr>
            <p:ph type="title"/>
          </p:nvPr>
        </p:nvSpPr>
        <p:spPr>
          <a:xfrm>
            <a:off x="628650" y="273844"/>
            <a:ext cx="7886700" cy="994173"/>
          </a:xfrm>
          <a:prstGeom prst="rect">
            <a:avLst/>
          </a:prstGeom>
        </p:spPr>
        <p:txBody>
          <a:bodyPr lIns="34290" tIns="34290" rIns="34290" bIns="34290"/>
          <a:lstStyle>
            <a:lvl1pPr defTabSz="685783">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631" name="Body Level One…"/>
          <p:cNvSpPr txBox="1">
            <a:spLocks noGrp="1"/>
          </p:cNvSpPr>
          <p:nvPr>
            <p:ph type="body" idx="1"/>
          </p:nvPr>
        </p:nvSpPr>
        <p:spPr>
          <a:xfrm>
            <a:off x="628650" y="1369219"/>
            <a:ext cx="7886700" cy="3263505"/>
          </a:xfrm>
          <a:prstGeom prst="rect">
            <a:avLst/>
          </a:prstGeom>
        </p:spPr>
        <p:txBody>
          <a:bodyPr lIns="34290" tIns="34290" rIns="34290" bIns="34290" anchor="t"/>
          <a:lstStyle>
            <a:lvl1pPr marL="171445" indent="-171445" defTabSz="685783">
              <a:lnSpc>
                <a:spcPct val="90000"/>
              </a:lnSpc>
              <a:spcBef>
                <a:spcPts val="675"/>
              </a:spcBef>
              <a:buSzPct val="100000"/>
              <a:buFont typeface="Arial"/>
              <a:defRPr sz="2100">
                <a:latin typeface="+mj-lt"/>
                <a:ea typeface="+mj-ea"/>
                <a:cs typeface="+mj-cs"/>
                <a:sym typeface="Calibri"/>
              </a:defRPr>
            </a:lvl1pPr>
            <a:lvl2pPr marL="542911" indent="-200020" defTabSz="685783">
              <a:lnSpc>
                <a:spcPct val="90000"/>
              </a:lnSpc>
              <a:spcBef>
                <a:spcPts val="675"/>
              </a:spcBef>
              <a:buSzPct val="100000"/>
              <a:buFont typeface="Arial"/>
              <a:defRPr sz="2100">
                <a:latin typeface="+mj-lt"/>
                <a:ea typeface="+mj-ea"/>
                <a:cs typeface="+mj-cs"/>
                <a:sym typeface="Calibri"/>
              </a:defRPr>
            </a:lvl2pPr>
            <a:lvl3pPr marL="925806" indent="-240024" defTabSz="685783">
              <a:lnSpc>
                <a:spcPct val="90000"/>
              </a:lnSpc>
              <a:spcBef>
                <a:spcPts val="675"/>
              </a:spcBef>
              <a:buSzPct val="100000"/>
              <a:buFont typeface="Arial"/>
              <a:defRPr sz="2100">
                <a:latin typeface="+mj-lt"/>
                <a:ea typeface="+mj-ea"/>
                <a:cs typeface="+mj-cs"/>
                <a:sym typeface="Calibri"/>
              </a:defRPr>
            </a:lvl3pPr>
            <a:lvl4pPr marL="1285842" indent="-257168" defTabSz="685783">
              <a:lnSpc>
                <a:spcPct val="90000"/>
              </a:lnSpc>
              <a:spcBef>
                <a:spcPts val="675"/>
              </a:spcBef>
              <a:buSzPct val="100000"/>
              <a:buFont typeface="Arial"/>
              <a:defRPr sz="2100">
                <a:latin typeface="+mj-lt"/>
                <a:ea typeface="+mj-ea"/>
                <a:cs typeface="+mj-cs"/>
                <a:sym typeface="Calibri"/>
              </a:defRPr>
            </a:lvl4pPr>
            <a:lvl5pPr marL="1628734" indent="-257168" defTabSz="685783">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32"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4014675132"/>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5_Vertical Title and Text">
    <p:spTree>
      <p:nvGrpSpPr>
        <p:cNvPr id="1" name=""/>
        <p:cNvGrpSpPr/>
        <p:nvPr/>
      </p:nvGrpSpPr>
      <p:grpSpPr>
        <a:xfrm>
          <a:off x="0" y="0"/>
          <a:ext cx="0" cy="0"/>
          <a:chOff x="0" y="0"/>
          <a:chExt cx="0" cy="0"/>
        </a:xfrm>
      </p:grpSpPr>
      <p:sp>
        <p:nvSpPr>
          <p:cNvPr id="1639" name="Title Text"/>
          <p:cNvSpPr txBox="1">
            <a:spLocks noGrp="1"/>
          </p:cNvSpPr>
          <p:nvPr>
            <p:ph type="title"/>
          </p:nvPr>
        </p:nvSpPr>
        <p:spPr>
          <a:xfrm>
            <a:off x="6543675" y="273843"/>
            <a:ext cx="1971676" cy="4358880"/>
          </a:xfrm>
          <a:prstGeom prst="rect">
            <a:avLst/>
          </a:prstGeom>
        </p:spPr>
        <p:txBody>
          <a:bodyPr lIns="34290" tIns="34290" rIns="34290" bIns="34290"/>
          <a:lstStyle>
            <a:lvl1pPr defTabSz="685783">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640" name="Body Level One…"/>
          <p:cNvSpPr txBox="1">
            <a:spLocks noGrp="1"/>
          </p:cNvSpPr>
          <p:nvPr>
            <p:ph type="body" idx="1"/>
          </p:nvPr>
        </p:nvSpPr>
        <p:spPr>
          <a:xfrm>
            <a:off x="628650" y="273843"/>
            <a:ext cx="5800726" cy="4358880"/>
          </a:xfrm>
          <a:prstGeom prst="rect">
            <a:avLst/>
          </a:prstGeom>
        </p:spPr>
        <p:txBody>
          <a:bodyPr lIns="34290" tIns="34290" rIns="34290" bIns="34290" anchor="t"/>
          <a:lstStyle>
            <a:lvl1pPr marL="171445" indent="-171445" defTabSz="685783">
              <a:lnSpc>
                <a:spcPct val="90000"/>
              </a:lnSpc>
              <a:spcBef>
                <a:spcPts val="675"/>
              </a:spcBef>
              <a:buSzPct val="100000"/>
              <a:buFont typeface="Arial"/>
              <a:defRPr sz="2100">
                <a:latin typeface="+mj-lt"/>
                <a:ea typeface="+mj-ea"/>
                <a:cs typeface="+mj-cs"/>
                <a:sym typeface="Calibri"/>
              </a:defRPr>
            </a:lvl1pPr>
            <a:lvl2pPr marL="542911" indent="-200020" defTabSz="685783">
              <a:lnSpc>
                <a:spcPct val="90000"/>
              </a:lnSpc>
              <a:spcBef>
                <a:spcPts val="675"/>
              </a:spcBef>
              <a:buSzPct val="100000"/>
              <a:buFont typeface="Arial"/>
              <a:defRPr sz="2100">
                <a:latin typeface="+mj-lt"/>
                <a:ea typeface="+mj-ea"/>
                <a:cs typeface="+mj-cs"/>
                <a:sym typeface="Calibri"/>
              </a:defRPr>
            </a:lvl2pPr>
            <a:lvl3pPr marL="925806" indent="-240024" defTabSz="685783">
              <a:lnSpc>
                <a:spcPct val="90000"/>
              </a:lnSpc>
              <a:spcBef>
                <a:spcPts val="675"/>
              </a:spcBef>
              <a:buSzPct val="100000"/>
              <a:buFont typeface="Arial"/>
              <a:defRPr sz="2100">
                <a:latin typeface="+mj-lt"/>
                <a:ea typeface="+mj-ea"/>
                <a:cs typeface="+mj-cs"/>
                <a:sym typeface="Calibri"/>
              </a:defRPr>
            </a:lvl3pPr>
            <a:lvl4pPr marL="1285842" indent="-257168" defTabSz="685783">
              <a:lnSpc>
                <a:spcPct val="90000"/>
              </a:lnSpc>
              <a:spcBef>
                <a:spcPts val="675"/>
              </a:spcBef>
              <a:buSzPct val="100000"/>
              <a:buFont typeface="Arial"/>
              <a:defRPr sz="2100">
                <a:latin typeface="+mj-lt"/>
                <a:ea typeface="+mj-ea"/>
                <a:cs typeface="+mj-cs"/>
                <a:sym typeface="Calibri"/>
              </a:defRPr>
            </a:lvl4pPr>
            <a:lvl5pPr marL="1628734" indent="-257168" defTabSz="685783">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41"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593329275"/>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1_Blank 0">
    <p:bg>
      <p:bgPr>
        <a:solidFill>
          <a:srgbClr val="221C35"/>
        </a:solidFill>
        <a:effectLst/>
      </p:bgPr>
    </p:bg>
    <p:spTree>
      <p:nvGrpSpPr>
        <p:cNvPr id="1" name=""/>
        <p:cNvGrpSpPr/>
        <p:nvPr/>
      </p:nvGrpSpPr>
      <p:grpSpPr>
        <a:xfrm>
          <a:off x="0" y="0"/>
          <a:ext cx="0" cy="0"/>
          <a:chOff x="0" y="0"/>
          <a:chExt cx="0" cy="0"/>
        </a:xfrm>
      </p:grpSpPr>
      <p:sp>
        <p:nvSpPr>
          <p:cNvPr id="1648" name="Slide Number"/>
          <p:cNvSpPr txBox="1">
            <a:spLocks noGrp="1"/>
          </p:cNvSpPr>
          <p:nvPr>
            <p:ph type="sldNum" sz="quarter" idx="2"/>
          </p:nvPr>
        </p:nvSpPr>
        <p:spPr>
          <a:xfrm>
            <a:off x="8298632" y="4800457"/>
            <a:ext cx="216721" cy="207743"/>
          </a:xfrm>
          <a:prstGeom prst="rect">
            <a:avLst/>
          </a:prstGeom>
        </p:spPr>
        <p:txBody>
          <a:bodyPr lIns="34287" tIns="34287" rIns="34287" bIns="34287"/>
          <a:lstStyle>
            <a:lvl1pPr algn="r" defTabSz="685559">
              <a:defRPr sz="900">
                <a:solidFill>
                  <a:srgbClr val="888888"/>
                </a:solidFill>
                <a:latin typeface="Palatino"/>
                <a:ea typeface="Palatino"/>
                <a:cs typeface="Palatino"/>
                <a:sym typeface="Palatino"/>
              </a:defRPr>
            </a:lvl1pPr>
          </a:lstStyle>
          <a:p>
            <a:fld id="{86CB4B4D-7CA3-9044-876B-883B54F8677D}" type="slidenum">
              <a:t>‹#›</a:t>
            </a:fld>
            <a:endParaRPr/>
          </a:p>
        </p:txBody>
      </p:sp>
    </p:spTree>
    <p:extLst>
      <p:ext uri="{BB962C8B-B14F-4D97-AF65-F5344CB8AC3E}">
        <p14:creationId xmlns:p14="http://schemas.microsoft.com/office/powerpoint/2010/main" val="3768401843"/>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3_56">
    <p:spTree>
      <p:nvGrpSpPr>
        <p:cNvPr id="1" name=""/>
        <p:cNvGrpSpPr/>
        <p:nvPr/>
      </p:nvGrpSpPr>
      <p:grpSpPr>
        <a:xfrm>
          <a:off x="0" y="0"/>
          <a:ext cx="0" cy="0"/>
          <a:chOff x="0" y="0"/>
          <a:chExt cx="0" cy="0"/>
        </a:xfrm>
      </p:grpSpPr>
      <p:pic>
        <p:nvPicPr>
          <p:cNvPr id="1655" name="image1.png" descr="image1.png"/>
          <p:cNvPicPr>
            <a:picLocks noChangeAspect="1"/>
          </p:cNvPicPr>
          <p:nvPr/>
        </p:nvPicPr>
        <p:blipFill>
          <a:blip r:embed="rId2">
            <a:extLst/>
          </a:blip>
          <a:stretch>
            <a:fillRect/>
          </a:stretch>
        </p:blipFill>
        <p:spPr>
          <a:xfrm>
            <a:off x="0" y="4689348"/>
            <a:ext cx="9144000" cy="454160"/>
          </a:xfrm>
          <a:prstGeom prst="rect">
            <a:avLst/>
          </a:prstGeom>
          <a:ln w="12700">
            <a:miter lim="400000"/>
          </a:ln>
        </p:spPr>
      </p:pic>
      <p:sp>
        <p:nvSpPr>
          <p:cNvPr id="1656" name="Bild"/>
          <p:cNvSpPr>
            <a:spLocks noGrp="1"/>
          </p:cNvSpPr>
          <p:nvPr>
            <p:ph type="pic" idx="13"/>
          </p:nvPr>
        </p:nvSpPr>
        <p:spPr>
          <a:xfrm>
            <a:off x="2" y="0"/>
            <a:ext cx="9148553" cy="5143500"/>
          </a:xfrm>
          <a:prstGeom prst="rect">
            <a:avLst/>
          </a:prstGeom>
        </p:spPr>
        <p:txBody>
          <a:bodyPr lIns="91439" tIns="45719" rIns="91439" bIns="45719" anchor="t">
            <a:noAutofit/>
          </a:bodyPr>
          <a:lstStyle/>
          <a:p>
            <a:endParaRPr/>
          </a:p>
        </p:txBody>
      </p:sp>
      <p:sp>
        <p:nvSpPr>
          <p:cNvPr id="1657" name="Slide Number"/>
          <p:cNvSpPr txBox="1">
            <a:spLocks noGrp="1"/>
          </p:cNvSpPr>
          <p:nvPr>
            <p:ph type="sldNum" sz="quarter" idx="2"/>
          </p:nvPr>
        </p:nvSpPr>
        <p:spPr>
          <a:xfrm>
            <a:off x="6553200" y="4767265"/>
            <a:ext cx="282129" cy="276999"/>
          </a:xfrm>
          <a:prstGeom prst="rect">
            <a:avLst/>
          </a:prstGeom>
        </p:spPr>
        <p:txBody>
          <a:bodyPr lIns="0" tIns="0" rIns="0" bIns="0" anchor="t"/>
          <a:lstStyle>
            <a:lvl1pPr defTabSz="457034">
              <a:defRPr>
                <a:latin typeface="Century Gothic"/>
                <a:ea typeface="Century Gothic"/>
                <a:cs typeface="Century Gothic"/>
                <a:sym typeface="Century Gothic"/>
              </a:defRPr>
            </a:lvl1pPr>
          </a:lstStyle>
          <a:p>
            <a:fld id="{86CB4B4D-7CA3-9044-876B-883B54F8677D}" type="slidenum">
              <a:t>‹#›</a:t>
            </a:fld>
            <a:endParaRPr/>
          </a:p>
        </p:txBody>
      </p:sp>
    </p:spTree>
    <p:extLst>
      <p:ext uri="{BB962C8B-B14F-4D97-AF65-F5344CB8AC3E}">
        <p14:creationId xmlns:p14="http://schemas.microsoft.com/office/powerpoint/2010/main" val="2159096899"/>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2_53">
    <p:spTree>
      <p:nvGrpSpPr>
        <p:cNvPr id="1" name=""/>
        <p:cNvGrpSpPr/>
        <p:nvPr/>
      </p:nvGrpSpPr>
      <p:grpSpPr>
        <a:xfrm>
          <a:off x="0" y="0"/>
          <a:ext cx="0" cy="0"/>
          <a:chOff x="0" y="0"/>
          <a:chExt cx="0" cy="0"/>
        </a:xfrm>
      </p:grpSpPr>
      <p:sp>
        <p:nvSpPr>
          <p:cNvPr id="1664" name="Bild"/>
          <p:cNvSpPr>
            <a:spLocks noGrp="1"/>
          </p:cNvSpPr>
          <p:nvPr>
            <p:ph type="pic" idx="13"/>
          </p:nvPr>
        </p:nvSpPr>
        <p:spPr>
          <a:xfrm>
            <a:off x="4572001" y="0"/>
            <a:ext cx="4576554" cy="5143500"/>
          </a:xfrm>
          <a:prstGeom prst="rect">
            <a:avLst/>
          </a:prstGeom>
        </p:spPr>
        <p:txBody>
          <a:bodyPr lIns="91439" tIns="45719" rIns="91439" bIns="45719" anchor="t">
            <a:noAutofit/>
          </a:bodyPr>
          <a:lstStyle/>
          <a:p>
            <a:endParaRPr/>
          </a:p>
        </p:txBody>
      </p:sp>
      <p:sp>
        <p:nvSpPr>
          <p:cNvPr id="1665" name="Rechteck"/>
          <p:cNvSpPr/>
          <p:nvPr/>
        </p:nvSpPr>
        <p:spPr>
          <a:xfrm>
            <a:off x="0" y="1"/>
            <a:ext cx="4572000" cy="5143501"/>
          </a:xfrm>
          <a:prstGeom prst="rect">
            <a:avLst/>
          </a:prstGeom>
          <a:solidFill>
            <a:srgbClr val="73623B"/>
          </a:solidFill>
          <a:ln w="12700">
            <a:miter lim="400000"/>
          </a:ln>
        </p:spPr>
        <p:txBody>
          <a:bodyPr lIns="38100" tIns="38100" rIns="38100" bIns="38100" anchor="ctr"/>
          <a:lstStyle/>
          <a:p>
            <a:pPr algn="ctr" defTabSz="309555">
              <a:defRPr sz="1600">
                <a:solidFill>
                  <a:srgbClr val="FFFFFF"/>
                </a:solidFill>
                <a:latin typeface="+mn-lt"/>
                <a:ea typeface="+mn-ea"/>
                <a:cs typeface="+mn-cs"/>
                <a:sym typeface="Helvetica"/>
              </a:defRPr>
            </a:pPr>
            <a:endParaRPr sz="1200"/>
          </a:p>
        </p:txBody>
      </p:sp>
      <p:sp>
        <p:nvSpPr>
          <p:cNvPr id="1666" name="Slide Number"/>
          <p:cNvSpPr txBox="1">
            <a:spLocks noGrp="1"/>
          </p:cNvSpPr>
          <p:nvPr>
            <p:ph type="sldNum" sz="quarter" idx="2"/>
          </p:nvPr>
        </p:nvSpPr>
        <p:spPr>
          <a:xfrm>
            <a:off x="6553200" y="4767263"/>
            <a:ext cx="243656" cy="241092"/>
          </a:xfrm>
          <a:prstGeom prst="rect">
            <a:avLst/>
          </a:prstGeom>
        </p:spPr>
        <p:txBody>
          <a:bodyPr lIns="50800" tIns="50800" rIns="50800" bIns="50800" anchor="t"/>
          <a:lstStyle>
            <a:lvl1pPr defTabSz="309563">
              <a:defRPr sz="900"/>
            </a:lvl1pPr>
          </a:lstStyle>
          <a:p>
            <a:fld id="{86CB4B4D-7CA3-9044-876B-883B54F8677D}" type="slidenum">
              <a:t>‹#›</a:t>
            </a:fld>
            <a:endParaRPr/>
          </a:p>
        </p:txBody>
      </p:sp>
    </p:spTree>
    <p:extLst>
      <p:ext uri="{BB962C8B-B14F-4D97-AF65-F5344CB8AC3E}">
        <p14:creationId xmlns:p14="http://schemas.microsoft.com/office/powerpoint/2010/main" val="7227940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5">
    <p:spTree>
      <p:nvGrpSpPr>
        <p:cNvPr id="1" name=""/>
        <p:cNvGrpSpPr/>
        <p:nvPr/>
      </p:nvGrpSpPr>
      <p:grpSpPr>
        <a:xfrm>
          <a:off x="0" y="0"/>
          <a:ext cx="0" cy="0"/>
          <a:chOff x="0" y="0"/>
          <a:chExt cx="0" cy="0"/>
        </a:xfrm>
      </p:grpSpPr>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6"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47" name="Bild"/>
          <p:cNvSpPr>
            <a:spLocks noGrp="1"/>
          </p:cNvSpPr>
          <p:nvPr>
            <p:ph type="pic" sz="quarter" idx="13"/>
          </p:nvPr>
        </p:nvSpPr>
        <p:spPr>
          <a:xfrm>
            <a:off x="952500" y="2622946"/>
            <a:ext cx="2343170" cy="1806167"/>
          </a:xfrm>
          <a:prstGeom prst="rect">
            <a:avLst/>
          </a:prstGeom>
        </p:spPr>
        <p:txBody>
          <a:bodyPr lIns="91439" tIns="45719" rIns="91439" bIns="45719" anchor="t">
            <a:noAutofit/>
          </a:bodyPr>
          <a:lstStyle/>
          <a:p>
            <a:endParaRPr/>
          </a:p>
        </p:txBody>
      </p:sp>
      <p:sp>
        <p:nvSpPr>
          <p:cNvPr id="48" name="Bild"/>
          <p:cNvSpPr>
            <a:spLocks noGrp="1"/>
          </p:cNvSpPr>
          <p:nvPr>
            <p:ph type="pic" sz="quarter" idx="14"/>
          </p:nvPr>
        </p:nvSpPr>
        <p:spPr>
          <a:xfrm>
            <a:off x="3638550" y="2622946"/>
            <a:ext cx="2343170" cy="1806167"/>
          </a:xfrm>
          <a:prstGeom prst="rect">
            <a:avLst/>
          </a:prstGeom>
        </p:spPr>
        <p:txBody>
          <a:bodyPr lIns="91439" tIns="45719" rIns="91439" bIns="45719" anchor="t">
            <a:noAutofit/>
          </a:bodyPr>
          <a:lstStyle/>
          <a:p>
            <a:endParaRPr/>
          </a:p>
        </p:txBody>
      </p:sp>
      <p:sp>
        <p:nvSpPr>
          <p:cNvPr id="49" name="Bild"/>
          <p:cNvSpPr>
            <a:spLocks noGrp="1"/>
          </p:cNvSpPr>
          <p:nvPr>
            <p:ph type="pic" sz="quarter" idx="15"/>
          </p:nvPr>
        </p:nvSpPr>
        <p:spPr>
          <a:xfrm>
            <a:off x="6324600" y="2622946"/>
            <a:ext cx="2343170" cy="1806167"/>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120627171"/>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4_9">
    <p:spTree>
      <p:nvGrpSpPr>
        <p:cNvPr id="1" name=""/>
        <p:cNvGrpSpPr/>
        <p:nvPr/>
      </p:nvGrpSpPr>
      <p:grpSpPr>
        <a:xfrm>
          <a:off x="0" y="0"/>
          <a:ext cx="0" cy="0"/>
          <a:chOff x="0" y="0"/>
          <a:chExt cx="0" cy="0"/>
        </a:xfrm>
      </p:grpSpPr>
      <p:sp>
        <p:nvSpPr>
          <p:cNvPr id="1673" name="Slide Number"/>
          <p:cNvSpPr txBox="1">
            <a:spLocks noGrp="1"/>
          </p:cNvSpPr>
          <p:nvPr>
            <p:ph type="sldNum" sz="quarter" idx="2"/>
          </p:nvPr>
        </p:nvSpPr>
        <p:spPr>
          <a:xfrm>
            <a:off x="6553200" y="4767263"/>
            <a:ext cx="243656" cy="241092"/>
          </a:xfrm>
          <a:prstGeom prst="rect">
            <a:avLst/>
          </a:prstGeom>
        </p:spPr>
        <p:txBody>
          <a:bodyPr lIns="50800" tIns="50800" rIns="50800" bIns="50800" anchor="t"/>
          <a:lstStyle>
            <a:lvl1pPr defTabSz="309563">
              <a:defRPr sz="900"/>
            </a:lvl1pPr>
          </a:lstStyle>
          <a:p>
            <a:fld id="{86CB4B4D-7CA3-9044-876B-883B54F8677D}" type="slidenum">
              <a:t>‹#›</a:t>
            </a:fld>
            <a:endParaRPr/>
          </a:p>
        </p:txBody>
      </p:sp>
    </p:spTree>
    <p:extLst>
      <p:ext uri="{BB962C8B-B14F-4D97-AF65-F5344CB8AC3E}">
        <p14:creationId xmlns:p14="http://schemas.microsoft.com/office/powerpoint/2010/main" val="3998753629"/>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5_9">
    <p:spTree>
      <p:nvGrpSpPr>
        <p:cNvPr id="1" name=""/>
        <p:cNvGrpSpPr/>
        <p:nvPr/>
      </p:nvGrpSpPr>
      <p:grpSpPr>
        <a:xfrm>
          <a:off x="0" y="0"/>
          <a:ext cx="0" cy="0"/>
          <a:chOff x="0" y="0"/>
          <a:chExt cx="0" cy="0"/>
        </a:xfrm>
      </p:grpSpPr>
      <p:sp>
        <p:nvSpPr>
          <p:cNvPr id="1680" name="Slide Number"/>
          <p:cNvSpPr txBox="1">
            <a:spLocks noGrp="1"/>
          </p:cNvSpPr>
          <p:nvPr>
            <p:ph type="sldNum" sz="quarter" idx="2"/>
          </p:nvPr>
        </p:nvSpPr>
        <p:spPr>
          <a:xfrm>
            <a:off x="6553200" y="4767263"/>
            <a:ext cx="243656" cy="241092"/>
          </a:xfrm>
          <a:prstGeom prst="rect">
            <a:avLst/>
          </a:prstGeom>
        </p:spPr>
        <p:txBody>
          <a:bodyPr lIns="50800" tIns="50800" rIns="50800" bIns="50800" anchor="t"/>
          <a:lstStyle>
            <a:lvl1pPr defTabSz="309563">
              <a:defRPr sz="900"/>
            </a:lvl1pPr>
          </a:lstStyle>
          <a:p>
            <a:fld id="{86CB4B4D-7CA3-9044-876B-883B54F8677D}" type="slidenum">
              <a:t>‹#›</a:t>
            </a:fld>
            <a:endParaRPr/>
          </a:p>
        </p:txBody>
      </p:sp>
    </p:spTree>
    <p:extLst>
      <p:ext uri="{BB962C8B-B14F-4D97-AF65-F5344CB8AC3E}">
        <p14:creationId xmlns:p14="http://schemas.microsoft.com/office/powerpoint/2010/main" val="2345144876"/>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1">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 name="Bild"/>
          <p:cNvSpPr>
            <a:spLocks noGrp="1"/>
          </p:cNvSpPr>
          <p:nvPr>
            <p:ph type="pic" idx="13"/>
          </p:nvPr>
        </p:nvSpPr>
        <p:spPr>
          <a:xfrm>
            <a:off x="1" y="-2"/>
            <a:ext cx="9144001" cy="5143502"/>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056528183"/>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2">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21" name="Bild"/>
          <p:cNvSpPr>
            <a:spLocks noGrp="1"/>
          </p:cNvSpPr>
          <p:nvPr>
            <p:ph type="pic" idx="13"/>
          </p:nvPr>
        </p:nvSpPr>
        <p:spPr>
          <a:xfrm>
            <a:off x="5383455" y="-2"/>
            <a:ext cx="3760547" cy="5143502"/>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71946414"/>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3">
    <p:spTree>
      <p:nvGrpSpPr>
        <p:cNvPr id="1" name=""/>
        <p:cNvGrpSpPr/>
        <p:nvPr/>
      </p:nvGrpSpPr>
      <p:grpSpPr>
        <a:xfrm>
          <a:off x="0" y="0"/>
          <a:ext cx="0" cy="0"/>
          <a:chOff x="0" y="0"/>
          <a:chExt cx="0" cy="0"/>
        </a:xfrm>
      </p:grpSpPr>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9" name="Bild"/>
          <p:cNvSpPr>
            <a:spLocks noGrp="1"/>
          </p:cNvSpPr>
          <p:nvPr>
            <p:ph type="pic" idx="13"/>
          </p:nvPr>
        </p:nvSpPr>
        <p:spPr>
          <a:xfrm>
            <a:off x="0" y="0"/>
            <a:ext cx="3760545"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490783658"/>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4">
    <p:spTree>
      <p:nvGrpSpPr>
        <p:cNvPr id="1" name=""/>
        <p:cNvGrpSpPr/>
        <p:nvPr/>
      </p:nvGrpSpPr>
      <p:grpSpPr>
        <a:xfrm>
          <a:off x="0" y="0"/>
          <a:ext cx="0" cy="0"/>
          <a:chOff x="0" y="0"/>
          <a:chExt cx="0" cy="0"/>
        </a:xfrm>
      </p:grpSpPr>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38" name="Bild"/>
          <p:cNvSpPr>
            <a:spLocks noGrp="1"/>
          </p:cNvSpPr>
          <p:nvPr>
            <p:ph type="pic" sz="quarter" idx="13"/>
          </p:nvPr>
        </p:nvSpPr>
        <p:spPr>
          <a:xfrm>
            <a:off x="5666062" y="714375"/>
            <a:ext cx="2525396" cy="3714752"/>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748706623"/>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5">
    <p:spTree>
      <p:nvGrpSpPr>
        <p:cNvPr id="1" name=""/>
        <p:cNvGrpSpPr/>
        <p:nvPr/>
      </p:nvGrpSpPr>
      <p:grpSpPr>
        <a:xfrm>
          <a:off x="0" y="0"/>
          <a:ext cx="0" cy="0"/>
          <a:chOff x="0" y="0"/>
          <a:chExt cx="0" cy="0"/>
        </a:xfrm>
      </p:grpSpPr>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6"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47" name="Bild"/>
          <p:cNvSpPr>
            <a:spLocks noGrp="1"/>
          </p:cNvSpPr>
          <p:nvPr>
            <p:ph type="pic" sz="quarter" idx="13"/>
          </p:nvPr>
        </p:nvSpPr>
        <p:spPr>
          <a:xfrm>
            <a:off x="952500" y="2622946"/>
            <a:ext cx="2343170" cy="1806167"/>
          </a:xfrm>
          <a:prstGeom prst="rect">
            <a:avLst/>
          </a:prstGeom>
        </p:spPr>
        <p:txBody>
          <a:bodyPr lIns="91439" tIns="45719" rIns="91439" bIns="45719" anchor="t">
            <a:noAutofit/>
          </a:bodyPr>
          <a:lstStyle/>
          <a:p>
            <a:endParaRPr/>
          </a:p>
        </p:txBody>
      </p:sp>
      <p:sp>
        <p:nvSpPr>
          <p:cNvPr id="48" name="Bild"/>
          <p:cNvSpPr>
            <a:spLocks noGrp="1"/>
          </p:cNvSpPr>
          <p:nvPr>
            <p:ph type="pic" sz="quarter" idx="14"/>
          </p:nvPr>
        </p:nvSpPr>
        <p:spPr>
          <a:xfrm>
            <a:off x="3638550" y="2622946"/>
            <a:ext cx="2343170" cy="1806167"/>
          </a:xfrm>
          <a:prstGeom prst="rect">
            <a:avLst/>
          </a:prstGeom>
        </p:spPr>
        <p:txBody>
          <a:bodyPr lIns="91439" tIns="45719" rIns="91439" bIns="45719" anchor="t">
            <a:noAutofit/>
          </a:bodyPr>
          <a:lstStyle/>
          <a:p>
            <a:endParaRPr/>
          </a:p>
        </p:txBody>
      </p:sp>
      <p:sp>
        <p:nvSpPr>
          <p:cNvPr id="49" name="Bild"/>
          <p:cNvSpPr>
            <a:spLocks noGrp="1"/>
          </p:cNvSpPr>
          <p:nvPr>
            <p:ph type="pic" sz="quarter" idx="15"/>
          </p:nvPr>
        </p:nvSpPr>
        <p:spPr>
          <a:xfrm>
            <a:off x="6324600" y="2622946"/>
            <a:ext cx="2343170" cy="1806167"/>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333443642"/>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6">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7"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58" name="Bild"/>
          <p:cNvSpPr>
            <a:spLocks noGrp="1"/>
          </p:cNvSpPr>
          <p:nvPr>
            <p:ph type="pic" idx="13"/>
          </p:nvPr>
        </p:nvSpPr>
        <p:spPr>
          <a:xfrm>
            <a:off x="3059460" y="0"/>
            <a:ext cx="6084609"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898710236"/>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7">
    <p:spTree>
      <p:nvGrpSpPr>
        <p:cNvPr id="1" name=""/>
        <p:cNvGrpSpPr/>
        <p:nvPr/>
      </p:nvGrpSpPr>
      <p:grpSpPr>
        <a:xfrm>
          <a:off x="0" y="0"/>
          <a:ext cx="0" cy="0"/>
          <a:chOff x="0" y="0"/>
          <a:chExt cx="0" cy="0"/>
        </a:xfrm>
      </p:grpSpPr>
      <p:grpSp>
        <p:nvGrpSpPr>
          <p:cNvPr id="100" name="Gruppieren"/>
          <p:cNvGrpSpPr/>
          <p:nvPr/>
        </p:nvGrpSpPr>
        <p:grpSpPr>
          <a:xfrm>
            <a:off x="6631562" y="1592111"/>
            <a:ext cx="1559944" cy="2837004"/>
            <a:chOff x="0" y="9"/>
            <a:chExt cx="2079923" cy="3782671"/>
          </a:xfrm>
        </p:grpSpPr>
        <p:sp>
          <p:nvSpPr>
            <p:cNvPr id="65" name="Form"/>
            <p:cNvSpPr/>
            <p:nvPr/>
          </p:nvSpPr>
          <p:spPr>
            <a:xfrm>
              <a:off x="190677" y="2990676"/>
              <a:ext cx="1618921" cy="792004"/>
            </a:xfrm>
            <a:custGeom>
              <a:avLst/>
              <a:gdLst/>
              <a:ahLst/>
              <a:cxnLst>
                <a:cxn ang="0">
                  <a:pos x="wd2" y="hd2"/>
                </a:cxn>
                <a:cxn ang="5400000">
                  <a:pos x="wd2" y="hd2"/>
                </a:cxn>
                <a:cxn ang="10800000">
                  <a:pos x="wd2" y="hd2"/>
                </a:cxn>
                <a:cxn ang="16200000">
                  <a:pos x="wd2" y="hd2"/>
                </a:cxn>
              </a:cxnLst>
              <a:rect l="0" t="0" r="r" b="b"/>
              <a:pathLst>
                <a:path w="21600" h="21461" extrusionOk="0">
                  <a:moveTo>
                    <a:pt x="2724" y="17883"/>
                  </a:moveTo>
                  <a:cubicBezTo>
                    <a:pt x="2903" y="19000"/>
                    <a:pt x="2975" y="21236"/>
                    <a:pt x="10752" y="21454"/>
                  </a:cubicBezTo>
                  <a:cubicBezTo>
                    <a:pt x="18362" y="21600"/>
                    <a:pt x="18446" y="19267"/>
                    <a:pt x="18637" y="18028"/>
                  </a:cubicBezTo>
                  <a:cubicBezTo>
                    <a:pt x="18864" y="16716"/>
                    <a:pt x="18745" y="2600"/>
                    <a:pt x="21600" y="194"/>
                  </a:cubicBezTo>
                  <a:cubicBezTo>
                    <a:pt x="16738" y="146"/>
                    <a:pt x="10776" y="97"/>
                    <a:pt x="10776" y="97"/>
                  </a:cubicBezTo>
                  <a:cubicBezTo>
                    <a:pt x="4982" y="49"/>
                    <a:pt x="5137" y="49"/>
                    <a:pt x="0" y="0"/>
                  </a:cubicBezTo>
                  <a:cubicBezTo>
                    <a:pt x="2604" y="1919"/>
                    <a:pt x="2557" y="16813"/>
                    <a:pt x="2724" y="17883"/>
                  </a:cubicBezTo>
                </a:path>
              </a:pathLst>
            </a:custGeom>
            <a:solidFill>
              <a:srgbClr val="7C7C7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6" name="Form"/>
            <p:cNvSpPr/>
            <p:nvPr/>
          </p:nvSpPr>
          <p:spPr>
            <a:xfrm>
              <a:off x="190677" y="9"/>
              <a:ext cx="1618921" cy="791203"/>
            </a:xfrm>
            <a:custGeom>
              <a:avLst/>
              <a:gdLst/>
              <a:ahLst/>
              <a:cxnLst>
                <a:cxn ang="0">
                  <a:pos x="wd2" y="hd2"/>
                </a:cxn>
                <a:cxn ang="5400000">
                  <a:pos x="wd2" y="hd2"/>
                </a:cxn>
                <a:cxn ang="10800000">
                  <a:pos x="wd2" y="hd2"/>
                </a:cxn>
                <a:cxn ang="16200000">
                  <a:pos x="wd2" y="hd2"/>
                </a:cxn>
              </a:cxnLst>
              <a:rect l="0" t="0" r="r" b="b"/>
              <a:pathLst>
                <a:path w="21600" h="21439" extrusionOk="0">
                  <a:moveTo>
                    <a:pt x="18876" y="3577"/>
                  </a:moveTo>
                  <a:cubicBezTo>
                    <a:pt x="18697" y="2436"/>
                    <a:pt x="18625" y="203"/>
                    <a:pt x="10848" y="9"/>
                  </a:cubicBezTo>
                  <a:cubicBezTo>
                    <a:pt x="3238" y="-161"/>
                    <a:pt x="3154" y="2193"/>
                    <a:pt x="2963" y="3407"/>
                  </a:cubicBezTo>
                  <a:cubicBezTo>
                    <a:pt x="2736" y="4741"/>
                    <a:pt x="2855" y="18842"/>
                    <a:pt x="0" y="21221"/>
                  </a:cubicBezTo>
                  <a:cubicBezTo>
                    <a:pt x="4862" y="21293"/>
                    <a:pt x="10824" y="21342"/>
                    <a:pt x="10824" y="21342"/>
                  </a:cubicBezTo>
                  <a:cubicBezTo>
                    <a:pt x="16618" y="21390"/>
                    <a:pt x="16463" y="21390"/>
                    <a:pt x="21600" y="21439"/>
                  </a:cubicBezTo>
                  <a:cubicBezTo>
                    <a:pt x="18996" y="19497"/>
                    <a:pt x="19043" y="4644"/>
                    <a:pt x="18876" y="3577"/>
                  </a:cubicBezTo>
                </a:path>
              </a:pathLst>
            </a:custGeom>
            <a:solidFill>
              <a:srgbClr val="7C7C7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nvGrpSpPr>
            <p:cNvPr id="99" name="Gruppieren"/>
            <p:cNvGrpSpPr/>
            <p:nvPr/>
          </p:nvGrpSpPr>
          <p:grpSpPr>
            <a:xfrm>
              <a:off x="0" y="677002"/>
              <a:ext cx="2079923" cy="2368802"/>
              <a:chOff x="0" y="0"/>
              <a:chExt cx="2079922" cy="2368800"/>
            </a:xfrm>
          </p:grpSpPr>
          <p:grpSp>
            <p:nvGrpSpPr>
              <p:cNvPr id="73" name="Gruppieren"/>
              <p:cNvGrpSpPr/>
              <p:nvPr/>
            </p:nvGrpSpPr>
            <p:grpSpPr>
              <a:xfrm>
                <a:off x="1979407" y="1279616"/>
                <a:ext cx="66410" cy="607527"/>
                <a:chOff x="0" y="0"/>
                <a:chExt cx="66408" cy="607526"/>
              </a:xfrm>
            </p:grpSpPr>
            <p:sp>
              <p:nvSpPr>
                <p:cNvPr id="67" name="Form"/>
                <p:cNvSpPr/>
                <p:nvPr/>
              </p:nvSpPr>
              <p:spPr>
                <a:xfrm>
                  <a:off x="4111" y="-1"/>
                  <a:ext cx="62298" cy="607528"/>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424242"/>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8" name="Form"/>
                <p:cNvSpPr/>
                <p:nvPr/>
              </p:nvSpPr>
              <p:spPr>
                <a:xfrm>
                  <a:off x="0" y="-1"/>
                  <a:ext cx="62298" cy="607528"/>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7C7C7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9" name="Form"/>
                <p:cNvSpPr/>
                <p:nvPr/>
              </p:nvSpPr>
              <p:spPr>
                <a:xfrm>
                  <a:off x="0" y="19543"/>
                  <a:ext cx="62298" cy="568440"/>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000000"/>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0" name="Form"/>
                <p:cNvSpPr/>
                <p:nvPr/>
              </p:nvSpPr>
              <p:spPr>
                <a:xfrm>
                  <a:off x="0" y="39087"/>
                  <a:ext cx="62298" cy="529352"/>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5A5B5B"/>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1" name="Form"/>
                <p:cNvSpPr/>
                <p:nvPr/>
              </p:nvSpPr>
              <p:spPr>
                <a:xfrm>
                  <a:off x="0" y="57477"/>
                  <a:ext cx="62298" cy="492572"/>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B6B6B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2" name="Form"/>
                <p:cNvSpPr/>
                <p:nvPr/>
              </p:nvSpPr>
              <p:spPr>
                <a:xfrm>
                  <a:off x="0" y="75867"/>
                  <a:ext cx="62298" cy="437403"/>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ECECE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grpSp>
            <p:nvGrpSpPr>
              <p:cNvPr id="92" name="Gruppieren"/>
              <p:cNvGrpSpPr/>
              <p:nvPr/>
            </p:nvGrpSpPr>
            <p:grpSpPr>
              <a:xfrm>
                <a:off x="1927872" y="549470"/>
                <a:ext cx="152050" cy="382278"/>
                <a:chOff x="-2" y="-2"/>
                <a:chExt cx="152049" cy="382277"/>
              </a:xfrm>
            </p:grpSpPr>
            <p:grpSp>
              <p:nvGrpSpPr>
                <p:cNvPr id="76" name="Form"/>
                <p:cNvGrpSpPr/>
                <p:nvPr/>
              </p:nvGrpSpPr>
              <p:grpSpPr>
                <a:xfrm>
                  <a:off x="4110" y="-2"/>
                  <a:ext cx="147937" cy="382277"/>
                  <a:chOff x="-1" y="-1"/>
                  <a:chExt cx="147936" cy="382275"/>
                </a:xfrm>
              </p:grpSpPr>
              <p:sp>
                <p:nvSpPr>
                  <p:cNvPr id="74" name="Shape"/>
                  <p:cNvSpPr/>
                  <p:nvPr/>
                </p:nvSpPr>
                <p:spPr>
                  <a:xfrm>
                    <a:off x="-1" y="-1"/>
                    <a:ext cx="147936" cy="382275"/>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424242"/>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75" name="Text"/>
                  <p:cNvSpPr txBox="1"/>
                  <p:nvPr/>
                </p:nvSpPr>
                <p:spPr>
                  <a:xfrm>
                    <a:off x="-1" y="65166"/>
                    <a:ext cx="147936" cy="2519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79" name="Form"/>
                <p:cNvGrpSpPr/>
                <p:nvPr/>
              </p:nvGrpSpPr>
              <p:grpSpPr>
                <a:xfrm>
                  <a:off x="983" y="2055"/>
                  <a:ext cx="147938" cy="376109"/>
                  <a:chOff x="-1" y="0"/>
                  <a:chExt cx="147936" cy="376107"/>
                </a:xfrm>
              </p:grpSpPr>
              <p:sp>
                <p:nvSpPr>
                  <p:cNvPr id="77" name="Shape"/>
                  <p:cNvSpPr/>
                  <p:nvPr/>
                </p:nvSpPr>
                <p:spPr>
                  <a:xfrm>
                    <a:off x="-1" y="0"/>
                    <a:ext cx="147936" cy="376107"/>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B6B6B8"/>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78" name="Text"/>
                  <p:cNvSpPr txBox="1"/>
                  <p:nvPr/>
                </p:nvSpPr>
                <p:spPr>
                  <a:xfrm>
                    <a:off x="-1" y="62082"/>
                    <a:ext cx="147936" cy="2519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82" name="Form"/>
                <p:cNvGrpSpPr/>
                <p:nvPr/>
              </p:nvGrpSpPr>
              <p:grpSpPr>
                <a:xfrm>
                  <a:off x="983" y="21029"/>
                  <a:ext cx="147938" cy="340217"/>
                  <a:chOff x="-1" y="0"/>
                  <a:chExt cx="147936" cy="340215"/>
                </a:xfrm>
              </p:grpSpPr>
              <p:sp>
                <p:nvSpPr>
                  <p:cNvPr id="80" name="Shape"/>
                  <p:cNvSpPr/>
                  <p:nvPr/>
                </p:nvSpPr>
                <p:spPr>
                  <a:xfrm>
                    <a:off x="-1" y="0"/>
                    <a:ext cx="147936" cy="340215"/>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000000"/>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81" name="Text"/>
                  <p:cNvSpPr txBox="1"/>
                  <p:nvPr/>
                </p:nvSpPr>
                <p:spPr>
                  <a:xfrm>
                    <a:off x="-1" y="44137"/>
                    <a:ext cx="147936" cy="25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85" name="Form"/>
                <p:cNvGrpSpPr/>
                <p:nvPr/>
              </p:nvGrpSpPr>
              <p:grpSpPr>
                <a:xfrm>
                  <a:off x="984" y="51508"/>
                  <a:ext cx="147938" cy="279258"/>
                  <a:chOff x="-1" y="-1"/>
                  <a:chExt cx="147936" cy="279256"/>
                </a:xfrm>
              </p:grpSpPr>
              <p:sp>
                <p:nvSpPr>
                  <p:cNvPr id="83" name="Shape"/>
                  <p:cNvSpPr/>
                  <p:nvPr/>
                </p:nvSpPr>
                <p:spPr>
                  <a:xfrm>
                    <a:off x="-1" y="-1"/>
                    <a:ext cx="147936" cy="279256"/>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5A5B5B"/>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84" name="Text"/>
                  <p:cNvSpPr txBox="1"/>
                  <p:nvPr/>
                </p:nvSpPr>
                <p:spPr>
                  <a:xfrm>
                    <a:off x="-1" y="13656"/>
                    <a:ext cx="147936" cy="2519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88" name="Form"/>
                <p:cNvGrpSpPr/>
                <p:nvPr/>
              </p:nvGrpSpPr>
              <p:grpSpPr>
                <a:xfrm>
                  <a:off x="-2" y="65167"/>
                  <a:ext cx="147937" cy="251942"/>
                  <a:chOff x="-1" y="-7449"/>
                  <a:chExt cx="147935" cy="251940"/>
                </a:xfrm>
              </p:grpSpPr>
              <p:sp>
                <p:nvSpPr>
                  <p:cNvPr id="86" name="Shape"/>
                  <p:cNvSpPr/>
                  <p:nvPr/>
                </p:nvSpPr>
                <p:spPr>
                  <a:xfrm>
                    <a:off x="0" y="-1"/>
                    <a:ext cx="147934" cy="237042"/>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B6B6B8"/>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87" name="Text"/>
                  <p:cNvSpPr txBox="1"/>
                  <p:nvPr/>
                </p:nvSpPr>
                <p:spPr>
                  <a:xfrm>
                    <a:off x="-1" y="-7449"/>
                    <a:ext cx="147935" cy="2519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91" name="Form"/>
                <p:cNvGrpSpPr/>
                <p:nvPr/>
              </p:nvGrpSpPr>
              <p:grpSpPr>
                <a:xfrm>
                  <a:off x="24641" y="65165"/>
                  <a:ext cx="123294" cy="251943"/>
                  <a:chOff x="0" y="-18622"/>
                  <a:chExt cx="123293" cy="251942"/>
                </a:xfrm>
              </p:grpSpPr>
              <p:sp>
                <p:nvSpPr>
                  <p:cNvPr id="89" name="Shape"/>
                  <p:cNvSpPr/>
                  <p:nvPr/>
                </p:nvSpPr>
                <p:spPr>
                  <a:xfrm>
                    <a:off x="0" y="22446"/>
                    <a:ext cx="123293" cy="169807"/>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ECECEC"/>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90" name="Text"/>
                  <p:cNvSpPr txBox="1"/>
                  <p:nvPr/>
                </p:nvSpPr>
                <p:spPr>
                  <a:xfrm>
                    <a:off x="0" y="-18622"/>
                    <a:ext cx="123293" cy="2519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grpSp>
            <p:nvGrpSpPr>
              <p:cNvPr id="98" name="Gruppieren"/>
              <p:cNvGrpSpPr/>
              <p:nvPr/>
            </p:nvGrpSpPr>
            <p:grpSpPr>
              <a:xfrm>
                <a:off x="0" y="0"/>
                <a:ext cx="2000279" cy="2368800"/>
                <a:chOff x="0" y="0"/>
                <a:chExt cx="2000278" cy="2368799"/>
              </a:xfrm>
            </p:grpSpPr>
            <p:sp>
              <p:nvSpPr>
                <p:cNvPr id="93" name="Abgerundetes Rechteck"/>
                <p:cNvSpPr/>
                <p:nvPr/>
              </p:nvSpPr>
              <p:spPr>
                <a:xfrm>
                  <a:off x="0" y="0"/>
                  <a:ext cx="2000279" cy="2368800"/>
                </a:xfrm>
                <a:prstGeom prst="roundRect">
                  <a:avLst>
                    <a:gd name="adj" fmla="val 18412"/>
                  </a:avLst>
                </a:prstGeom>
                <a:solidFill>
                  <a:srgbClr val="B6B6B8"/>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sp>
              <p:nvSpPr>
                <p:cNvPr id="94" name="Abgerundetes Rechteck"/>
                <p:cNvSpPr/>
                <p:nvPr/>
              </p:nvSpPr>
              <p:spPr>
                <a:xfrm>
                  <a:off x="9678" y="11461"/>
                  <a:ext cx="1980923" cy="2345878"/>
                </a:xfrm>
                <a:prstGeom prst="roundRect">
                  <a:avLst>
                    <a:gd name="adj" fmla="val 18272"/>
                  </a:avLst>
                </a:prstGeom>
                <a:solidFill>
                  <a:srgbClr val="000000"/>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sp>
              <p:nvSpPr>
                <p:cNvPr id="95" name="Abgerundetes Rechteck"/>
                <p:cNvSpPr/>
                <p:nvPr/>
              </p:nvSpPr>
              <p:spPr>
                <a:xfrm>
                  <a:off x="22153" y="26235"/>
                  <a:ext cx="1955973" cy="2316330"/>
                </a:xfrm>
                <a:prstGeom prst="roundRect">
                  <a:avLst>
                    <a:gd name="adj" fmla="val 18505"/>
                  </a:avLst>
                </a:prstGeom>
                <a:solidFill>
                  <a:srgbClr val="ECECEC"/>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sp>
              <p:nvSpPr>
                <p:cNvPr id="96" name="Abgerundetes Rechteck"/>
                <p:cNvSpPr/>
                <p:nvPr/>
              </p:nvSpPr>
              <p:spPr>
                <a:xfrm>
                  <a:off x="71395" y="84549"/>
                  <a:ext cx="1857488" cy="2199702"/>
                </a:xfrm>
                <a:prstGeom prst="roundRect">
                  <a:avLst>
                    <a:gd name="adj" fmla="val 18460"/>
                  </a:avLst>
                </a:prstGeom>
                <a:solidFill>
                  <a:srgbClr val="424242"/>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sp>
              <p:nvSpPr>
                <p:cNvPr id="97" name="Abgerundetes Rechteck"/>
                <p:cNvSpPr/>
                <p:nvPr/>
              </p:nvSpPr>
              <p:spPr>
                <a:xfrm>
                  <a:off x="80482" y="95310"/>
                  <a:ext cx="1839314" cy="2178180"/>
                </a:xfrm>
                <a:prstGeom prst="roundRect">
                  <a:avLst>
                    <a:gd name="adj" fmla="val 18298"/>
                  </a:avLst>
                </a:prstGeom>
                <a:solidFill>
                  <a:srgbClr val="000000"/>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grpSp>
        </p:grpSp>
      </p:gr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2"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103" name="Bild"/>
          <p:cNvSpPr>
            <a:spLocks noGrp="1"/>
          </p:cNvSpPr>
          <p:nvPr>
            <p:ph type="pic" sz="quarter" idx="13"/>
          </p:nvPr>
        </p:nvSpPr>
        <p:spPr>
          <a:xfrm>
            <a:off x="6893460" y="2370780"/>
            <a:ext cx="986345" cy="1277529"/>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806601820"/>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1" name="Bild"/>
          <p:cNvSpPr>
            <a:spLocks noGrp="1"/>
          </p:cNvSpPr>
          <p:nvPr>
            <p:ph type="pic" sz="half" idx="13"/>
          </p:nvPr>
        </p:nvSpPr>
        <p:spPr>
          <a:xfrm>
            <a:off x="2952750" y="2952750"/>
            <a:ext cx="6191251" cy="2190750"/>
          </a:xfrm>
          <a:prstGeom prst="rect">
            <a:avLst/>
          </a:prstGeom>
        </p:spPr>
        <p:txBody>
          <a:bodyPr lIns="91439" tIns="45719" rIns="91439" bIns="45719" anchor="t">
            <a:noAutofit/>
          </a:bodyPr>
          <a:lstStyle/>
          <a:p>
            <a:endParaRPr/>
          </a:p>
        </p:txBody>
      </p:sp>
      <p:sp>
        <p:nvSpPr>
          <p:cNvPr id="112" name="Bild"/>
          <p:cNvSpPr>
            <a:spLocks noGrp="1"/>
          </p:cNvSpPr>
          <p:nvPr>
            <p:ph type="pic" sz="quarter" idx="14"/>
          </p:nvPr>
        </p:nvSpPr>
        <p:spPr>
          <a:xfrm>
            <a:off x="0" y="0"/>
            <a:ext cx="2952750" cy="295275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51845796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6">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7"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58" name="Bild"/>
          <p:cNvSpPr>
            <a:spLocks noGrp="1"/>
          </p:cNvSpPr>
          <p:nvPr>
            <p:ph type="pic" idx="13"/>
          </p:nvPr>
        </p:nvSpPr>
        <p:spPr>
          <a:xfrm>
            <a:off x="3059460" y="0"/>
            <a:ext cx="6084609"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034546266"/>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9">
    <p:spTree>
      <p:nvGrpSpPr>
        <p:cNvPr id="1" name=""/>
        <p:cNvGrpSpPr/>
        <p:nvPr/>
      </p:nvGrpSpPr>
      <p:grpSpPr>
        <a:xfrm>
          <a:off x="0" y="0"/>
          <a:ext cx="0" cy="0"/>
          <a:chOff x="0" y="0"/>
          <a:chExt cx="0" cy="0"/>
        </a:xfrm>
      </p:grpSpPr>
      <p:sp>
        <p:nvSpPr>
          <p:cNvPr id="119" name="Rechteck"/>
          <p:cNvSpPr/>
          <p:nvPr/>
        </p:nvSpPr>
        <p:spPr>
          <a:xfrm>
            <a:off x="4223084" y="0"/>
            <a:ext cx="4987665" cy="5143500"/>
          </a:xfrm>
          <a:prstGeom prst="rect">
            <a:avLst/>
          </a:prstGeom>
          <a:solidFill>
            <a:srgbClr val="73623B"/>
          </a:solidFill>
          <a:ln w="12700">
            <a:miter lim="400000"/>
          </a:ln>
        </p:spPr>
        <p:txBody>
          <a:bodyPr lIns="38100" tIns="38100" rIns="38100" bIns="38100" anchor="ctr"/>
          <a:lstStyle/>
          <a:p>
            <a:pPr algn="ctr" defTabSz="309563">
              <a:defRPr sz="1600">
                <a:solidFill>
                  <a:srgbClr val="FFFFFF"/>
                </a:solidFill>
              </a:defRPr>
            </a:pPr>
            <a:endParaRPr sz="1200"/>
          </a:p>
        </p:txBody>
      </p:sp>
      <p:grpSp>
        <p:nvGrpSpPr>
          <p:cNvPr id="137" name="Gruppieren"/>
          <p:cNvGrpSpPr/>
          <p:nvPr/>
        </p:nvGrpSpPr>
        <p:grpSpPr>
          <a:xfrm>
            <a:off x="4715029" y="1432176"/>
            <a:ext cx="3991506" cy="2361065"/>
            <a:chOff x="0" y="0"/>
            <a:chExt cx="5322007" cy="3148084"/>
          </a:xfrm>
        </p:grpSpPr>
        <p:sp>
          <p:nvSpPr>
            <p:cNvPr id="120" name="Form"/>
            <p:cNvSpPr/>
            <p:nvPr/>
          </p:nvSpPr>
          <p:spPr>
            <a:xfrm>
              <a:off x="479941" y="14924"/>
              <a:ext cx="4333874" cy="2935406"/>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121" name="Form"/>
            <p:cNvSpPr/>
            <p:nvPr/>
          </p:nvSpPr>
          <p:spPr>
            <a:xfrm>
              <a:off x="470986" y="0"/>
              <a:ext cx="4351785" cy="2960778"/>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nvGrpSpPr>
            <p:cNvPr id="128" name="Gruppieren"/>
            <p:cNvGrpSpPr/>
            <p:nvPr/>
          </p:nvGrpSpPr>
          <p:grpSpPr>
            <a:xfrm>
              <a:off x="0" y="2812157"/>
              <a:ext cx="5321946" cy="321455"/>
              <a:chOff x="0" y="-21028"/>
              <a:chExt cx="5321945" cy="321454"/>
            </a:xfrm>
          </p:grpSpPr>
          <p:grpSp>
            <p:nvGrpSpPr>
              <p:cNvPr id="124" name="Rechteck"/>
              <p:cNvGrpSpPr/>
              <p:nvPr/>
            </p:nvGrpSpPr>
            <p:grpSpPr>
              <a:xfrm>
                <a:off x="0" y="-21028"/>
                <a:ext cx="2662448" cy="321454"/>
                <a:chOff x="0" y="-21027"/>
                <a:chExt cx="2662447" cy="321453"/>
              </a:xfrm>
            </p:grpSpPr>
            <p:sp>
              <p:nvSpPr>
                <p:cNvPr id="122" name="Rectangle"/>
                <p:cNvSpPr/>
                <p:nvPr/>
              </p:nvSpPr>
              <p:spPr>
                <a:xfrm>
                  <a:off x="0" y="105241"/>
                  <a:ext cx="2662447" cy="68918"/>
                </a:xfrm>
                <a:prstGeom prst="rect">
                  <a:avLst/>
                </a:prstGeom>
                <a:gradFill flip="none" rotWithShape="1">
                  <a:gsLst>
                    <a:gs pos="0">
                      <a:srgbClr val="464847"/>
                    </a:gs>
                    <a:gs pos="1078">
                      <a:srgbClr val="3B4142"/>
                    </a:gs>
                    <a:gs pos="1415">
                      <a:srgbClr val="727679"/>
                    </a:gs>
                    <a:gs pos="1675">
                      <a:srgbClr val="A9ACB0"/>
                    </a:gs>
                    <a:gs pos="3441">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p:spPr>
              <p:txBody>
                <a:bodyPr wrap="square" lIns="50800" tIns="50800" rIns="50800" bIns="50800" numCol="1" anchor="ctr">
                  <a:noAutofit/>
                </a:bodyPr>
                <a:lstStyle/>
                <a:p>
                  <a:pPr algn="ctr" defTabSz="438150">
                    <a:defRPr sz="2400">
                      <a:solidFill>
                        <a:srgbClr val="FFFFFF"/>
                      </a:solidFill>
                      <a:effectLst>
                        <a:outerShdw blurRad="25400" dist="23998" dir="2700000" rotWithShape="0">
                          <a:srgbClr val="000000">
                            <a:alpha val="31033"/>
                          </a:srgbClr>
                        </a:outerShdw>
                      </a:effectLst>
                    </a:defRPr>
                  </a:pPr>
                  <a:endParaRPr sz="1800"/>
                </a:p>
              </p:txBody>
            </p:sp>
            <p:sp>
              <p:nvSpPr>
                <p:cNvPr id="123" name="Text"/>
                <p:cNvSpPr txBox="1"/>
                <p:nvPr/>
              </p:nvSpPr>
              <p:spPr>
                <a:xfrm>
                  <a:off x="0" y="-21027"/>
                  <a:ext cx="2662447" cy="3214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ctr" defTabSz="584200">
                    <a:defRPr sz="1200">
                      <a:solidFill>
                        <a:srgbClr val="FFFFFF"/>
                      </a:solidFill>
                      <a:effectLst>
                        <a:outerShdw blurRad="25400" dist="23998" dir="2700000" rotWithShape="0">
                          <a:srgbClr val="000000">
                            <a:alpha val="31033"/>
                          </a:srgbClr>
                        </a:outerShdw>
                      </a:effectLst>
                    </a:defRPr>
                  </a:lvl1pPr>
                </a:lstStyle>
                <a:p>
                  <a:r>
                    <a:rPr sz="900"/>
                    <a:t> </a:t>
                  </a:r>
                </a:p>
              </p:txBody>
            </p:sp>
          </p:grpSp>
          <p:grpSp>
            <p:nvGrpSpPr>
              <p:cNvPr id="127" name="Rechteck"/>
              <p:cNvGrpSpPr/>
              <p:nvPr/>
            </p:nvGrpSpPr>
            <p:grpSpPr>
              <a:xfrm>
                <a:off x="2659496" y="-21028"/>
                <a:ext cx="2662449" cy="321454"/>
                <a:chOff x="0" y="-21027"/>
                <a:chExt cx="2662447" cy="321453"/>
              </a:xfrm>
            </p:grpSpPr>
            <p:sp>
              <p:nvSpPr>
                <p:cNvPr id="125" name="Rectangle"/>
                <p:cNvSpPr/>
                <p:nvPr/>
              </p:nvSpPr>
              <p:spPr>
                <a:xfrm>
                  <a:off x="0" y="105241"/>
                  <a:ext cx="2662447" cy="68918"/>
                </a:xfrm>
                <a:prstGeom prst="rect">
                  <a:avLst/>
                </a:prstGeom>
                <a:gradFill flip="none" rotWithShape="1">
                  <a:gsLst>
                    <a:gs pos="0">
                      <a:srgbClr val="464847"/>
                    </a:gs>
                    <a:gs pos="1078">
                      <a:srgbClr val="3B4142"/>
                    </a:gs>
                    <a:gs pos="1415">
                      <a:srgbClr val="727679"/>
                    </a:gs>
                    <a:gs pos="1675">
                      <a:srgbClr val="A9ACB0"/>
                    </a:gs>
                    <a:gs pos="3441">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p:spPr>
              <p:txBody>
                <a:bodyPr wrap="square" lIns="50800" tIns="50800" rIns="50800" bIns="50800" numCol="1" anchor="ctr">
                  <a:noAutofit/>
                </a:bodyPr>
                <a:lstStyle/>
                <a:p>
                  <a:pPr algn="ctr" defTabSz="438150">
                    <a:defRPr sz="2400">
                      <a:solidFill>
                        <a:srgbClr val="FFFFFF"/>
                      </a:solidFill>
                      <a:effectLst>
                        <a:outerShdw blurRad="25400" dist="23998" dir="2700000" rotWithShape="0">
                          <a:srgbClr val="000000">
                            <a:alpha val="31033"/>
                          </a:srgbClr>
                        </a:outerShdw>
                      </a:effectLst>
                    </a:defRPr>
                  </a:pPr>
                  <a:endParaRPr sz="1800"/>
                </a:p>
              </p:txBody>
            </p:sp>
            <p:sp>
              <p:nvSpPr>
                <p:cNvPr id="126" name="Text"/>
                <p:cNvSpPr txBox="1"/>
                <p:nvPr/>
              </p:nvSpPr>
              <p:spPr>
                <a:xfrm>
                  <a:off x="0" y="-21027"/>
                  <a:ext cx="2662447" cy="3214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ctr" defTabSz="584200">
                    <a:defRPr sz="1200">
                      <a:solidFill>
                        <a:srgbClr val="FFFFFF"/>
                      </a:solidFill>
                      <a:effectLst>
                        <a:outerShdw blurRad="25400" dist="23998" dir="2700000" rotWithShape="0">
                          <a:srgbClr val="000000">
                            <a:alpha val="31033"/>
                          </a:srgbClr>
                        </a:outerShdw>
                      </a:effectLst>
                    </a:defRPr>
                  </a:lvl1pPr>
                </a:lstStyle>
                <a:p>
                  <a:r>
                    <a:rPr sz="900"/>
                    <a:t> </a:t>
                  </a:r>
                </a:p>
              </p:txBody>
            </p:sp>
          </p:grpSp>
        </p:grpSp>
        <p:sp>
          <p:nvSpPr>
            <p:cNvPr id="129" name="Form"/>
            <p:cNvSpPr/>
            <p:nvPr/>
          </p:nvSpPr>
          <p:spPr>
            <a:xfrm>
              <a:off x="2295393" y="2939305"/>
              <a:ext cx="723524" cy="429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19">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nvGrpSpPr>
            <p:cNvPr id="132" name="Form"/>
            <p:cNvGrpSpPr/>
            <p:nvPr/>
          </p:nvGrpSpPr>
          <p:grpSpPr>
            <a:xfrm>
              <a:off x="2382" y="2896141"/>
              <a:ext cx="5319625" cy="251943"/>
              <a:chOff x="0" y="-18622"/>
              <a:chExt cx="5319623" cy="251942"/>
            </a:xfrm>
          </p:grpSpPr>
          <p:sp>
            <p:nvSpPr>
              <p:cNvPr id="130" name="Shape"/>
              <p:cNvSpPr/>
              <p:nvPr/>
            </p:nvSpPr>
            <p:spPr>
              <a:xfrm>
                <a:off x="0" y="90599"/>
                <a:ext cx="5319623" cy="33501"/>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100000">
                    <a:srgbClr val="464847"/>
                  </a:gs>
                </a:gsLst>
                <a:lin ang="16200000" scaled="0"/>
              </a:gra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131" name="Text"/>
              <p:cNvSpPr txBox="1"/>
              <p:nvPr/>
            </p:nvSpPr>
            <p:spPr>
              <a:xfrm>
                <a:off x="0" y="-18622"/>
                <a:ext cx="5319560" cy="2519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sp>
          <p:nvSpPr>
            <p:cNvPr id="133" name="Form"/>
            <p:cNvSpPr/>
            <p:nvPr/>
          </p:nvSpPr>
          <p:spPr>
            <a:xfrm>
              <a:off x="493374" y="29849"/>
              <a:ext cx="4306344" cy="2850334"/>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134" name="Form"/>
            <p:cNvSpPr/>
            <p:nvPr/>
          </p:nvSpPr>
          <p:spPr>
            <a:xfrm>
              <a:off x="623499" y="211885"/>
              <a:ext cx="4045266" cy="2548948"/>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135" name="Form"/>
            <p:cNvSpPr/>
            <p:nvPr/>
          </p:nvSpPr>
          <p:spPr>
            <a:xfrm>
              <a:off x="2630629" y="103604"/>
              <a:ext cx="33989" cy="33992"/>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136" name="Form"/>
            <p:cNvSpPr/>
            <p:nvPr/>
          </p:nvSpPr>
          <p:spPr>
            <a:xfrm>
              <a:off x="2630629" y="109367"/>
              <a:ext cx="26527" cy="25879"/>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sp>
        <p:nvSpPr>
          <p:cNvPr id="1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9"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140" name="Bild"/>
          <p:cNvSpPr>
            <a:spLocks noGrp="1"/>
          </p:cNvSpPr>
          <p:nvPr>
            <p:ph type="pic" sz="quarter" idx="13"/>
          </p:nvPr>
        </p:nvSpPr>
        <p:spPr>
          <a:xfrm>
            <a:off x="5181023" y="1594561"/>
            <a:ext cx="3031847" cy="1908242"/>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794815491"/>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10">
    <p:spTree>
      <p:nvGrpSpPr>
        <p:cNvPr id="1" name=""/>
        <p:cNvGrpSpPr/>
        <p:nvPr/>
      </p:nvGrpSpPr>
      <p:grpSpPr>
        <a:xfrm>
          <a:off x="0" y="0"/>
          <a:ext cx="0" cy="0"/>
          <a:chOff x="0" y="0"/>
          <a:chExt cx="0" cy="0"/>
        </a:xfrm>
      </p:grpSpPr>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8" name="Bild"/>
          <p:cNvSpPr>
            <a:spLocks noGrp="1"/>
          </p:cNvSpPr>
          <p:nvPr>
            <p:ph type="pic" idx="13"/>
          </p:nvPr>
        </p:nvSpPr>
        <p:spPr>
          <a:xfrm>
            <a:off x="5383411" y="0"/>
            <a:ext cx="3760547"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906366994"/>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11">
    <p:spTree>
      <p:nvGrpSpPr>
        <p:cNvPr id="1" name=""/>
        <p:cNvGrpSpPr/>
        <p:nvPr/>
      </p:nvGrpSpPr>
      <p:grpSpPr>
        <a:xfrm>
          <a:off x="0" y="0"/>
          <a:ext cx="0" cy="0"/>
          <a:chOff x="0" y="0"/>
          <a:chExt cx="0" cy="0"/>
        </a:xfrm>
      </p:grpSpPr>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6" name="Bild"/>
          <p:cNvSpPr>
            <a:spLocks noGrp="1"/>
          </p:cNvSpPr>
          <p:nvPr>
            <p:ph type="pic" idx="13"/>
          </p:nvPr>
        </p:nvSpPr>
        <p:spPr>
          <a:xfrm>
            <a:off x="0" y="0"/>
            <a:ext cx="3760545"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571963227"/>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12">
    <p:spTree>
      <p:nvGrpSpPr>
        <p:cNvPr id="1" name=""/>
        <p:cNvGrpSpPr/>
        <p:nvPr/>
      </p:nvGrpSpPr>
      <p:grpSpPr>
        <a:xfrm>
          <a:off x="0" y="0"/>
          <a:ext cx="0" cy="0"/>
          <a:chOff x="0" y="0"/>
          <a:chExt cx="0" cy="0"/>
        </a:xfrm>
      </p:grpSpPr>
      <p:sp>
        <p:nvSpPr>
          <p:cNvPr id="1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4" name="Bild"/>
          <p:cNvSpPr>
            <a:spLocks noGrp="1"/>
          </p:cNvSpPr>
          <p:nvPr>
            <p:ph type="pic" idx="13"/>
          </p:nvPr>
        </p:nvSpPr>
        <p:spPr>
          <a:xfrm>
            <a:off x="0" y="1"/>
            <a:ext cx="9144000" cy="2143126"/>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291475467"/>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13">
    <p:spTree>
      <p:nvGrpSpPr>
        <p:cNvPr id="1" name=""/>
        <p:cNvGrpSpPr/>
        <p:nvPr/>
      </p:nvGrpSpPr>
      <p:grpSpPr>
        <a:xfrm>
          <a:off x="0" y="0"/>
          <a:ext cx="0" cy="0"/>
          <a:chOff x="0" y="0"/>
          <a:chExt cx="0" cy="0"/>
        </a:xfrm>
      </p:grpSpPr>
      <p:sp>
        <p:nvSpPr>
          <p:cNvPr id="1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2" name="Bild"/>
          <p:cNvSpPr>
            <a:spLocks noGrp="1"/>
          </p:cNvSpPr>
          <p:nvPr>
            <p:ph type="pic" sz="half" idx="13"/>
          </p:nvPr>
        </p:nvSpPr>
        <p:spPr>
          <a:xfrm>
            <a:off x="0" y="0"/>
            <a:ext cx="3808170" cy="38100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598799977"/>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14">
    <p:spTree>
      <p:nvGrpSpPr>
        <p:cNvPr id="1" name=""/>
        <p:cNvGrpSpPr/>
        <p:nvPr/>
      </p:nvGrpSpPr>
      <p:grpSpPr>
        <a:xfrm>
          <a:off x="0" y="0"/>
          <a:ext cx="0" cy="0"/>
          <a:chOff x="0" y="0"/>
          <a:chExt cx="0" cy="0"/>
        </a:xfrm>
      </p:grpSpPr>
      <p:sp>
        <p:nvSpPr>
          <p:cNvPr id="1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80" name="Bild"/>
          <p:cNvSpPr>
            <a:spLocks noGrp="1"/>
          </p:cNvSpPr>
          <p:nvPr>
            <p:ph type="pic" idx="13"/>
          </p:nvPr>
        </p:nvSpPr>
        <p:spPr>
          <a:xfrm>
            <a:off x="0" y="0"/>
            <a:ext cx="4762605"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237405202"/>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15">
    <p:spTree>
      <p:nvGrpSpPr>
        <p:cNvPr id="1" name=""/>
        <p:cNvGrpSpPr/>
        <p:nvPr/>
      </p:nvGrpSpPr>
      <p:grpSpPr>
        <a:xfrm>
          <a:off x="0" y="0"/>
          <a:ext cx="0" cy="0"/>
          <a:chOff x="0" y="0"/>
          <a:chExt cx="0" cy="0"/>
        </a:xfrm>
      </p:grpSpPr>
      <p:sp>
        <p:nvSpPr>
          <p:cNvPr id="1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88"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189" name="Bild"/>
          <p:cNvSpPr>
            <a:spLocks noGrp="1"/>
          </p:cNvSpPr>
          <p:nvPr>
            <p:ph type="pic" sz="quarter" idx="13"/>
          </p:nvPr>
        </p:nvSpPr>
        <p:spPr>
          <a:xfrm>
            <a:off x="952501" y="2143125"/>
            <a:ext cx="1675805" cy="2283951"/>
          </a:xfrm>
          <a:prstGeom prst="rect">
            <a:avLst/>
          </a:prstGeom>
        </p:spPr>
        <p:txBody>
          <a:bodyPr lIns="91439" tIns="45719" rIns="91439" bIns="45719" anchor="t">
            <a:noAutofit/>
          </a:bodyPr>
          <a:lstStyle/>
          <a:p>
            <a:endParaRPr/>
          </a:p>
        </p:txBody>
      </p:sp>
      <p:sp>
        <p:nvSpPr>
          <p:cNvPr id="190" name="Bild"/>
          <p:cNvSpPr>
            <a:spLocks noGrp="1"/>
          </p:cNvSpPr>
          <p:nvPr>
            <p:ph type="pic" sz="quarter" idx="14"/>
          </p:nvPr>
        </p:nvSpPr>
        <p:spPr>
          <a:xfrm>
            <a:off x="2962672" y="2143125"/>
            <a:ext cx="1675805" cy="2283951"/>
          </a:xfrm>
          <a:prstGeom prst="rect">
            <a:avLst/>
          </a:prstGeom>
        </p:spPr>
        <p:txBody>
          <a:bodyPr lIns="91439" tIns="45719" rIns="91439" bIns="45719" anchor="t">
            <a:noAutofit/>
          </a:bodyPr>
          <a:lstStyle/>
          <a:p>
            <a:endParaRPr/>
          </a:p>
        </p:txBody>
      </p:sp>
      <p:sp>
        <p:nvSpPr>
          <p:cNvPr id="191" name="Bild"/>
          <p:cNvSpPr>
            <a:spLocks noGrp="1"/>
          </p:cNvSpPr>
          <p:nvPr>
            <p:ph type="pic" sz="quarter" idx="15"/>
          </p:nvPr>
        </p:nvSpPr>
        <p:spPr>
          <a:xfrm>
            <a:off x="4990702" y="2143125"/>
            <a:ext cx="1675805" cy="2283951"/>
          </a:xfrm>
          <a:prstGeom prst="rect">
            <a:avLst/>
          </a:prstGeom>
        </p:spPr>
        <p:txBody>
          <a:bodyPr lIns="91439" tIns="45719" rIns="91439" bIns="45719" anchor="t">
            <a:noAutofit/>
          </a:bodyPr>
          <a:lstStyle/>
          <a:p>
            <a:endParaRPr/>
          </a:p>
        </p:txBody>
      </p:sp>
      <p:sp>
        <p:nvSpPr>
          <p:cNvPr id="192" name="Bild"/>
          <p:cNvSpPr>
            <a:spLocks noGrp="1"/>
          </p:cNvSpPr>
          <p:nvPr>
            <p:ph type="pic" sz="quarter" idx="16"/>
          </p:nvPr>
        </p:nvSpPr>
        <p:spPr>
          <a:xfrm>
            <a:off x="7000876" y="2143125"/>
            <a:ext cx="1675805" cy="2283951"/>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855404419"/>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16">
    <p:spTree>
      <p:nvGrpSpPr>
        <p:cNvPr id="1" name=""/>
        <p:cNvGrpSpPr/>
        <p:nvPr/>
      </p:nvGrpSpPr>
      <p:grpSpPr>
        <a:xfrm>
          <a:off x="0" y="0"/>
          <a:ext cx="0" cy="0"/>
          <a:chOff x="0" y="0"/>
          <a:chExt cx="0" cy="0"/>
        </a:xfrm>
      </p:grpSpPr>
      <p:sp>
        <p:nvSpPr>
          <p:cNvPr id="1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0"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201" name="Bild"/>
          <p:cNvSpPr>
            <a:spLocks noGrp="1"/>
          </p:cNvSpPr>
          <p:nvPr>
            <p:ph type="pic" sz="quarter" idx="13"/>
          </p:nvPr>
        </p:nvSpPr>
        <p:spPr>
          <a:xfrm>
            <a:off x="952500" y="714375"/>
            <a:ext cx="2343170" cy="3712701"/>
          </a:xfrm>
          <a:prstGeom prst="rect">
            <a:avLst/>
          </a:prstGeom>
        </p:spPr>
        <p:txBody>
          <a:bodyPr lIns="91439" tIns="45719" rIns="91439" bIns="45719" anchor="t">
            <a:noAutofit/>
          </a:bodyPr>
          <a:lstStyle/>
          <a:p>
            <a:endParaRPr/>
          </a:p>
        </p:txBody>
      </p:sp>
      <p:sp>
        <p:nvSpPr>
          <p:cNvPr id="202" name="Bild"/>
          <p:cNvSpPr>
            <a:spLocks noGrp="1"/>
          </p:cNvSpPr>
          <p:nvPr>
            <p:ph type="pic" sz="quarter" idx="14"/>
          </p:nvPr>
        </p:nvSpPr>
        <p:spPr>
          <a:xfrm>
            <a:off x="3393341" y="716424"/>
            <a:ext cx="2343170" cy="1804118"/>
          </a:xfrm>
          <a:prstGeom prst="rect">
            <a:avLst/>
          </a:prstGeom>
        </p:spPr>
        <p:txBody>
          <a:bodyPr lIns="91439" tIns="45719" rIns="91439" bIns="45719" anchor="t">
            <a:noAutofit/>
          </a:bodyPr>
          <a:lstStyle/>
          <a:p>
            <a:endParaRPr/>
          </a:p>
        </p:txBody>
      </p:sp>
      <p:sp>
        <p:nvSpPr>
          <p:cNvPr id="203" name="Bild"/>
          <p:cNvSpPr>
            <a:spLocks noGrp="1"/>
          </p:cNvSpPr>
          <p:nvPr>
            <p:ph type="pic" sz="quarter" idx="15"/>
          </p:nvPr>
        </p:nvSpPr>
        <p:spPr>
          <a:xfrm>
            <a:off x="3393341" y="2625010"/>
            <a:ext cx="2343170" cy="1804117"/>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781080593"/>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17">
    <p:spTree>
      <p:nvGrpSpPr>
        <p:cNvPr id="1" name=""/>
        <p:cNvGrpSpPr/>
        <p:nvPr/>
      </p:nvGrpSpPr>
      <p:grpSpPr>
        <a:xfrm>
          <a:off x="0" y="0"/>
          <a:ext cx="0" cy="0"/>
          <a:chOff x="0" y="0"/>
          <a:chExt cx="0" cy="0"/>
        </a:xfrm>
      </p:grpSpPr>
      <p:sp>
        <p:nvSpPr>
          <p:cNvPr id="2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1" name="Bild"/>
          <p:cNvSpPr>
            <a:spLocks noGrp="1"/>
          </p:cNvSpPr>
          <p:nvPr>
            <p:ph type="pic" sz="quarter" idx="13"/>
          </p:nvPr>
        </p:nvSpPr>
        <p:spPr>
          <a:xfrm>
            <a:off x="1" y="0"/>
            <a:ext cx="2285963" cy="2952695"/>
          </a:xfrm>
          <a:prstGeom prst="rect">
            <a:avLst/>
          </a:prstGeom>
        </p:spPr>
        <p:txBody>
          <a:bodyPr lIns="91439" tIns="45719" rIns="91439" bIns="45719" anchor="t">
            <a:noAutofit/>
          </a:bodyPr>
          <a:lstStyle/>
          <a:p>
            <a:endParaRPr/>
          </a:p>
        </p:txBody>
      </p:sp>
      <p:sp>
        <p:nvSpPr>
          <p:cNvPr id="212" name="Bild"/>
          <p:cNvSpPr>
            <a:spLocks noGrp="1"/>
          </p:cNvSpPr>
          <p:nvPr>
            <p:ph type="pic" sz="half" idx="14"/>
          </p:nvPr>
        </p:nvSpPr>
        <p:spPr>
          <a:xfrm>
            <a:off x="2283656" y="1"/>
            <a:ext cx="2285964" cy="5143445"/>
          </a:xfrm>
          <a:prstGeom prst="rect">
            <a:avLst/>
          </a:prstGeom>
        </p:spPr>
        <p:txBody>
          <a:bodyPr lIns="91439" tIns="45719" rIns="91439" bIns="45719" anchor="t">
            <a:noAutofit/>
          </a:bodyPr>
          <a:lstStyle/>
          <a:p>
            <a:endParaRPr/>
          </a:p>
        </p:txBody>
      </p:sp>
      <p:sp>
        <p:nvSpPr>
          <p:cNvPr id="213" name="Bild"/>
          <p:cNvSpPr>
            <a:spLocks noGrp="1"/>
          </p:cNvSpPr>
          <p:nvPr>
            <p:ph type="pic" sz="half" idx="15"/>
          </p:nvPr>
        </p:nvSpPr>
        <p:spPr>
          <a:xfrm>
            <a:off x="6846130" y="1"/>
            <a:ext cx="2307359" cy="5143445"/>
          </a:xfrm>
          <a:prstGeom prst="rect">
            <a:avLst/>
          </a:prstGeom>
        </p:spPr>
        <p:txBody>
          <a:bodyPr lIns="91439" tIns="45719" rIns="91439" bIns="45719" anchor="t">
            <a:noAutofit/>
          </a:bodyPr>
          <a:lstStyle/>
          <a:p>
            <a:endParaRPr/>
          </a:p>
        </p:txBody>
      </p:sp>
      <p:sp>
        <p:nvSpPr>
          <p:cNvPr id="214" name="Bild"/>
          <p:cNvSpPr>
            <a:spLocks noGrp="1"/>
          </p:cNvSpPr>
          <p:nvPr>
            <p:ph type="pic" sz="quarter" idx="16"/>
          </p:nvPr>
        </p:nvSpPr>
        <p:spPr>
          <a:xfrm>
            <a:off x="4562511" y="2952694"/>
            <a:ext cx="2285964" cy="2190806"/>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314185293"/>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18">
    <p:spTree>
      <p:nvGrpSpPr>
        <p:cNvPr id="1" name=""/>
        <p:cNvGrpSpPr/>
        <p:nvPr/>
      </p:nvGrpSpPr>
      <p:grpSpPr>
        <a:xfrm>
          <a:off x="0" y="0"/>
          <a:ext cx="0" cy="0"/>
          <a:chOff x="0" y="0"/>
          <a:chExt cx="0" cy="0"/>
        </a:xfrm>
      </p:grpSpPr>
      <p:sp>
        <p:nvSpPr>
          <p:cNvPr id="2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22"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223" name="Bild"/>
          <p:cNvSpPr>
            <a:spLocks noGrp="1"/>
          </p:cNvSpPr>
          <p:nvPr>
            <p:ph type="pic" sz="half" idx="13"/>
          </p:nvPr>
        </p:nvSpPr>
        <p:spPr>
          <a:xfrm>
            <a:off x="952462" y="2190694"/>
            <a:ext cx="3617120" cy="2952806"/>
          </a:xfrm>
          <a:prstGeom prst="rect">
            <a:avLst/>
          </a:prstGeom>
        </p:spPr>
        <p:txBody>
          <a:bodyPr lIns="91439" tIns="45719" rIns="91439" bIns="45719" anchor="t">
            <a:noAutofit/>
          </a:bodyPr>
          <a:lstStyle/>
          <a:p>
            <a:endParaRPr/>
          </a:p>
        </p:txBody>
      </p:sp>
      <p:sp>
        <p:nvSpPr>
          <p:cNvPr id="224" name="Bild"/>
          <p:cNvSpPr>
            <a:spLocks noGrp="1"/>
          </p:cNvSpPr>
          <p:nvPr>
            <p:ph type="pic" sz="quarter" idx="14"/>
          </p:nvPr>
        </p:nvSpPr>
        <p:spPr>
          <a:xfrm>
            <a:off x="6857963" y="0"/>
            <a:ext cx="2286038" cy="2190695"/>
          </a:xfrm>
          <a:prstGeom prst="rect">
            <a:avLst/>
          </a:prstGeom>
        </p:spPr>
        <p:txBody>
          <a:bodyPr lIns="91439" tIns="45719" rIns="91439" bIns="45719" anchor="t">
            <a:noAutofit/>
          </a:bodyPr>
          <a:lstStyle/>
          <a:p>
            <a:endParaRPr/>
          </a:p>
        </p:txBody>
      </p:sp>
      <p:sp>
        <p:nvSpPr>
          <p:cNvPr id="225" name="Bild"/>
          <p:cNvSpPr>
            <a:spLocks noGrp="1"/>
          </p:cNvSpPr>
          <p:nvPr>
            <p:ph type="pic" sz="quarter" idx="15"/>
          </p:nvPr>
        </p:nvSpPr>
        <p:spPr>
          <a:xfrm>
            <a:off x="6860381" y="2190694"/>
            <a:ext cx="2286038" cy="2952751"/>
          </a:xfrm>
          <a:prstGeom prst="rect">
            <a:avLst/>
          </a:prstGeom>
        </p:spPr>
        <p:txBody>
          <a:bodyPr lIns="91439" tIns="45719" rIns="91439" bIns="45719" anchor="t">
            <a:noAutofit/>
          </a:bodyPr>
          <a:lstStyle/>
          <a:p>
            <a:endParaRPr/>
          </a:p>
        </p:txBody>
      </p:sp>
      <p:sp>
        <p:nvSpPr>
          <p:cNvPr id="226" name="Bild"/>
          <p:cNvSpPr>
            <a:spLocks noGrp="1"/>
          </p:cNvSpPr>
          <p:nvPr>
            <p:ph type="pic" sz="half" idx="16"/>
          </p:nvPr>
        </p:nvSpPr>
        <p:spPr>
          <a:xfrm>
            <a:off x="4569471" y="0"/>
            <a:ext cx="2286038"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79701117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7">
    <p:spTree>
      <p:nvGrpSpPr>
        <p:cNvPr id="1" name=""/>
        <p:cNvGrpSpPr/>
        <p:nvPr/>
      </p:nvGrpSpPr>
      <p:grpSpPr>
        <a:xfrm>
          <a:off x="0" y="0"/>
          <a:ext cx="0" cy="0"/>
          <a:chOff x="0" y="0"/>
          <a:chExt cx="0" cy="0"/>
        </a:xfrm>
      </p:grpSpPr>
      <p:grpSp>
        <p:nvGrpSpPr>
          <p:cNvPr id="100" name="Gruppieren"/>
          <p:cNvGrpSpPr/>
          <p:nvPr/>
        </p:nvGrpSpPr>
        <p:grpSpPr>
          <a:xfrm>
            <a:off x="6631562" y="1592111"/>
            <a:ext cx="1559944" cy="2837004"/>
            <a:chOff x="0" y="9"/>
            <a:chExt cx="2079923" cy="3782671"/>
          </a:xfrm>
        </p:grpSpPr>
        <p:sp>
          <p:nvSpPr>
            <p:cNvPr id="65" name="Form"/>
            <p:cNvSpPr/>
            <p:nvPr/>
          </p:nvSpPr>
          <p:spPr>
            <a:xfrm>
              <a:off x="190677" y="2990676"/>
              <a:ext cx="1618921" cy="792004"/>
            </a:xfrm>
            <a:custGeom>
              <a:avLst/>
              <a:gdLst/>
              <a:ahLst/>
              <a:cxnLst>
                <a:cxn ang="0">
                  <a:pos x="wd2" y="hd2"/>
                </a:cxn>
                <a:cxn ang="5400000">
                  <a:pos x="wd2" y="hd2"/>
                </a:cxn>
                <a:cxn ang="10800000">
                  <a:pos x="wd2" y="hd2"/>
                </a:cxn>
                <a:cxn ang="16200000">
                  <a:pos x="wd2" y="hd2"/>
                </a:cxn>
              </a:cxnLst>
              <a:rect l="0" t="0" r="r" b="b"/>
              <a:pathLst>
                <a:path w="21600" h="21461" extrusionOk="0">
                  <a:moveTo>
                    <a:pt x="2724" y="17883"/>
                  </a:moveTo>
                  <a:cubicBezTo>
                    <a:pt x="2903" y="19000"/>
                    <a:pt x="2975" y="21236"/>
                    <a:pt x="10752" y="21454"/>
                  </a:cubicBezTo>
                  <a:cubicBezTo>
                    <a:pt x="18362" y="21600"/>
                    <a:pt x="18446" y="19267"/>
                    <a:pt x="18637" y="18028"/>
                  </a:cubicBezTo>
                  <a:cubicBezTo>
                    <a:pt x="18864" y="16716"/>
                    <a:pt x="18745" y="2600"/>
                    <a:pt x="21600" y="194"/>
                  </a:cubicBezTo>
                  <a:cubicBezTo>
                    <a:pt x="16738" y="146"/>
                    <a:pt x="10776" y="97"/>
                    <a:pt x="10776" y="97"/>
                  </a:cubicBezTo>
                  <a:cubicBezTo>
                    <a:pt x="4982" y="49"/>
                    <a:pt x="5137" y="49"/>
                    <a:pt x="0" y="0"/>
                  </a:cubicBezTo>
                  <a:cubicBezTo>
                    <a:pt x="2604" y="1919"/>
                    <a:pt x="2557" y="16813"/>
                    <a:pt x="2724" y="17883"/>
                  </a:cubicBezTo>
                </a:path>
              </a:pathLst>
            </a:custGeom>
            <a:solidFill>
              <a:srgbClr val="7C7C7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6" name="Form"/>
            <p:cNvSpPr/>
            <p:nvPr/>
          </p:nvSpPr>
          <p:spPr>
            <a:xfrm>
              <a:off x="190677" y="9"/>
              <a:ext cx="1618921" cy="791203"/>
            </a:xfrm>
            <a:custGeom>
              <a:avLst/>
              <a:gdLst/>
              <a:ahLst/>
              <a:cxnLst>
                <a:cxn ang="0">
                  <a:pos x="wd2" y="hd2"/>
                </a:cxn>
                <a:cxn ang="5400000">
                  <a:pos x="wd2" y="hd2"/>
                </a:cxn>
                <a:cxn ang="10800000">
                  <a:pos x="wd2" y="hd2"/>
                </a:cxn>
                <a:cxn ang="16200000">
                  <a:pos x="wd2" y="hd2"/>
                </a:cxn>
              </a:cxnLst>
              <a:rect l="0" t="0" r="r" b="b"/>
              <a:pathLst>
                <a:path w="21600" h="21439" extrusionOk="0">
                  <a:moveTo>
                    <a:pt x="18876" y="3577"/>
                  </a:moveTo>
                  <a:cubicBezTo>
                    <a:pt x="18697" y="2436"/>
                    <a:pt x="18625" y="203"/>
                    <a:pt x="10848" y="9"/>
                  </a:cubicBezTo>
                  <a:cubicBezTo>
                    <a:pt x="3238" y="-161"/>
                    <a:pt x="3154" y="2193"/>
                    <a:pt x="2963" y="3407"/>
                  </a:cubicBezTo>
                  <a:cubicBezTo>
                    <a:pt x="2736" y="4741"/>
                    <a:pt x="2855" y="18842"/>
                    <a:pt x="0" y="21221"/>
                  </a:cubicBezTo>
                  <a:cubicBezTo>
                    <a:pt x="4862" y="21293"/>
                    <a:pt x="10824" y="21342"/>
                    <a:pt x="10824" y="21342"/>
                  </a:cubicBezTo>
                  <a:cubicBezTo>
                    <a:pt x="16618" y="21390"/>
                    <a:pt x="16463" y="21390"/>
                    <a:pt x="21600" y="21439"/>
                  </a:cubicBezTo>
                  <a:cubicBezTo>
                    <a:pt x="18996" y="19497"/>
                    <a:pt x="19043" y="4644"/>
                    <a:pt x="18876" y="3577"/>
                  </a:cubicBezTo>
                </a:path>
              </a:pathLst>
            </a:custGeom>
            <a:solidFill>
              <a:srgbClr val="7C7C7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nvGrpSpPr>
            <p:cNvPr id="99" name="Gruppieren"/>
            <p:cNvGrpSpPr/>
            <p:nvPr/>
          </p:nvGrpSpPr>
          <p:grpSpPr>
            <a:xfrm>
              <a:off x="0" y="677002"/>
              <a:ext cx="2079923" cy="2368802"/>
              <a:chOff x="0" y="0"/>
              <a:chExt cx="2079922" cy="2368800"/>
            </a:xfrm>
          </p:grpSpPr>
          <p:grpSp>
            <p:nvGrpSpPr>
              <p:cNvPr id="73" name="Gruppieren"/>
              <p:cNvGrpSpPr/>
              <p:nvPr/>
            </p:nvGrpSpPr>
            <p:grpSpPr>
              <a:xfrm>
                <a:off x="1979407" y="1279616"/>
                <a:ext cx="66410" cy="607527"/>
                <a:chOff x="0" y="0"/>
                <a:chExt cx="66408" cy="607526"/>
              </a:xfrm>
            </p:grpSpPr>
            <p:sp>
              <p:nvSpPr>
                <p:cNvPr id="67" name="Form"/>
                <p:cNvSpPr/>
                <p:nvPr/>
              </p:nvSpPr>
              <p:spPr>
                <a:xfrm>
                  <a:off x="4111" y="-1"/>
                  <a:ext cx="62298" cy="607528"/>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424242"/>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8" name="Form"/>
                <p:cNvSpPr/>
                <p:nvPr/>
              </p:nvSpPr>
              <p:spPr>
                <a:xfrm>
                  <a:off x="0" y="-1"/>
                  <a:ext cx="62298" cy="607528"/>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7C7C7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9" name="Form"/>
                <p:cNvSpPr/>
                <p:nvPr/>
              </p:nvSpPr>
              <p:spPr>
                <a:xfrm>
                  <a:off x="0" y="19543"/>
                  <a:ext cx="62298" cy="568440"/>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000000"/>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0" name="Form"/>
                <p:cNvSpPr/>
                <p:nvPr/>
              </p:nvSpPr>
              <p:spPr>
                <a:xfrm>
                  <a:off x="0" y="39087"/>
                  <a:ext cx="62298" cy="529352"/>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5A5B5B"/>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1" name="Form"/>
                <p:cNvSpPr/>
                <p:nvPr/>
              </p:nvSpPr>
              <p:spPr>
                <a:xfrm>
                  <a:off x="0" y="57477"/>
                  <a:ext cx="62298" cy="492572"/>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B6B6B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2" name="Form"/>
                <p:cNvSpPr/>
                <p:nvPr/>
              </p:nvSpPr>
              <p:spPr>
                <a:xfrm>
                  <a:off x="0" y="75867"/>
                  <a:ext cx="62298" cy="437403"/>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ECECE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grpSp>
            <p:nvGrpSpPr>
              <p:cNvPr id="92" name="Gruppieren"/>
              <p:cNvGrpSpPr/>
              <p:nvPr/>
            </p:nvGrpSpPr>
            <p:grpSpPr>
              <a:xfrm>
                <a:off x="1927872" y="549470"/>
                <a:ext cx="152050" cy="382278"/>
                <a:chOff x="-2" y="-2"/>
                <a:chExt cx="152049" cy="382277"/>
              </a:xfrm>
            </p:grpSpPr>
            <p:grpSp>
              <p:nvGrpSpPr>
                <p:cNvPr id="76" name="Form"/>
                <p:cNvGrpSpPr/>
                <p:nvPr/>
              </p:nvGrpSpPr>
              <p:grpSpPr>
                <a:xfrm>
                  <a:off x="4110" y="-2"/>
                  <a:ext cx="147937" cy="382277"/>
                  <a:chOff x="-1" y="-1"/>
                  <a:chExt cx="147936" cy="382275"/>
                </a:xfrm>
              </p:grpSpPr>
              <p:sp>
                <p:nvSpPr>
                  <p:cNvPr id="74" name="Shape"/>
                  <p:cNvSpPr/>
                  <p:nvPr/>
                </p:nvSpPr>
                <p:spPr>
                  <a:xfrm>
                    <a:off x="-1" y="-1"/>
                    <a:ext cx="147936" cy="382275"/>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424242"/>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75" name="Text"/>
                  <p:cNvSpPr txBox="1"/>
                  <p:nvPr/>
                </p:nvSpPr>
                <p:spPr>
                  <a:xfrm>
                    <a:off x="-1" y="65166"/>
                    <a:ext cx="147936" cy="2519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79" name="Form"/>
                <p:cNvGrpSpPr/>
                <p:nvPr/>
              </p:nvGrpSpPr>
              <p:grpSpPr>
                <a:xfrm>
                  <a:off x="983" y="2055"/>
                  <a:ext cx="147938" cy="376109"/>
                  <a:chOff x="-1" y="0"/>
                  <a:chExt cx="147936" cy="376107"/>
                </a:xfrm>
              </p:grpSpPr>
              <p:sp>
                <p:nvSpPr>
                  <p:cNvPr id="77" name="Shape"/>
                  <p:cNvSpPr/>
                  <p:nvPr/>
                </p:nvSpPr>
                <p:spPr>
                  <a:xfrm>
                    <a:off x="-1" y="0"/>
                    <a:ext cx="147936" cy="376107"/>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B6B6B8"/>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78" name="Text"/>
                  <p:cNvSpPr txBox="1"/>
                  <p:nvPr/>
                </p:nvSpPr>
                <p:spPr>
                  <a:xfrm>
                    <a:off x="-1" y="62082"/>
                    <a:ext cx="147936" cy="2519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82" name="Form"/>
                <p:cNvGrpSpPr/>
                <p:nvPr/>
              </p:nvGrpSpPr>
              <p:grpSpPr>
                <a:xfrm>
                  <a:off x="983" y="21029"/>
                  <a:ext cx="147938" cy="340217"/>
                  <a:chOff x="-1" y="0"/>
                  <a:chExt cx="147936" cy="340215"/>
                </a:xfrm>
              </p:grpSpPr>
              <p:sp>
                <p:nvSpPr>
                  <p:cNvPr id="80" name="Shape"/>
                  <p:cNvSpPr/>
                  <p:nvPr/>
                </p:nvSpPr>
                <p:spPr>
                  <a:xfrm>
                    <a:off x="-1" y="0"/>
                    <a:ext cx="147936" cy="340215"/>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000000"/>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81" name="Text"/>
                  <p:cNvSpPr txBox="1"/>
                  <p:nvPr/>
                </p:nvSpPr>
                <p:spPr>
                  <a:xfrm>
                    <a:off x="-1" y="44137"/>
                    <a:ext cx="147936" cy="25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85" name="Form"/>
                <p:cNvGrpSpPr/>
                <p:nvPr/>
              </p:nvGrpSpPr>
              <p:grpSpPr>
                <a:xfrm>
                  <a:off x="984" y="51508"/>
                  <a:ext cx="147938" cy="279258"/>
                  <a:chOff x="-1" y="-1"/>
                  <a:chExt cx="147936" cy="279256"/>
                </a:xfrm>
              </p:grpSpPr>
              <p:sp>
                <p:nvSpPr>
                  <p:cNvPr id="83" name="Shape"/>
                  <p:cNvSpPr/>
                  <p:nvPr/>
                </p:nvSpPr>
                <p:spPr>
                  <a:xfrm>
                    <a:off x="-1" y="-1"/>
                    <a:ext cx="147936" cy="279256"/>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5A5B5B"/>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84" name="Text"/>
                  <p:cNvSpPr txBox="1"/>
                  <p:nvPr/>
                </p:nvSpPr>
                <p:spPr>
                  <a:xfrm>
                    <a:off x="-1" y="13656"/>
                    <a:ext cx="147936" cy="2519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88" name="Form"/>
                <p:cNvGrpSpPr/>
                <p:nvPr/>
              </p:nvGrpSpPr>
              <p:grpSpPr>
                <a:xfrm>
                  <a:off x="-2" y="65167"/>
                  <a:ext cx="147937" cy="251942"/>
                  <a:chOff x="-1" y="-7449"/>
                  <a:chExt cx="147935" cy="251940"/>
                </a:xfrm>
              </p:grpSpPr>
              <p:sp>
                <p:nvSpPr>
                  <p:cNvPr id="86" name="Shape"/>
                  <p:cNvSpPr/>
                  <p:nvPr/>
                </p:nvSpPr>
                <p:spPr>
                  <a:xfrm>
                    <a:off x="0" y="-1"/>
                    <a:ext cx="147934" cy="237042"/>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B6B6B8"/>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87" name="Text"/>
                  <p:cNvSpPr txBox="1"/>
                  <p:nvPr/>
                </p:nvSpPr>
                <p:spPr>
                  <a:xfrm>
                    <a:off x="-1" y="-7449"/>
                    <a:ext cx="147935" cy="2519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91" name="Form"/>
                <p:cNvGrpSpPr/>
                <p:nvPr/>
              </p:nvGrpSpPr>
              <p:grpSpPr>
                <a:xfrm>
                  <a:off x="24641" y="65165"/>
                  <a:ext cx="123294" cy="251943"/>
                  <a:chOff x="0" y="-18622"/>
                  <a:chExt cx="123293" cy="251942"/>
                </a:xfrm>
              </p:grpSpPr>
              <p:sp>
                <p:nvSpPr>
                  <p:cNvPr id="89" name="Shape"/>
                  <p:cNvSpPr/>
                  <p:nvPr/>
                </p:nvSpPr>
                <p:spPr>
                  <a:xfrm>
                    <a:off x="0" y="22446"/>
                    <a:ext cx="123293" cy="169807"/>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ECECEC"/>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90" name="Text"/>
                  <p:cNvSpPr txBox="1"/>
                  <p:nvPr/>
                </p:nvSpPr>
                <p:spPr>
                  <a:xfrm>
                    <a:off x="0" y="-18622"/>
                    <a:ext cx="123293" cy="2519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grpSp>
            <p:nvGrpSpPr>
              <p:cNvPr id="98" name="Gruppieren"/>
              <p:cNvGrpSpPr/>
              <p:nvPr/>
            </p:nvGrpSpPr>
            <p:grpSpPr>
              <a:xfrm>
                <a:off x="0" y="0"/>
                <a:ext cx="2000279" cy="2368800"/>
                <a:chOff x="0" y="0"/>
                <a:chExt cx="2000278" cy="2368799"/>
              </a:xfrm>
            </p:grpSpPr>
            <p:sp>
              <p:nvSpPr>
                <p:cNvPr id="93" name="Abgerundetes Rechteck"/>
                <p:cNvSpPr/>
                <p:nvPr/>
              </p:nvSpPr>
              <p:spPr>
                <a:xfrm>
                  <a:off x="0" y="0"/>
                  <a:ext cx="2000279" cy="2368800"/>
                </a:xfrm>
                <a:prstGeom prst="roundRect">
                  <a:avLst>
                    <a:gd name="adj" fmla="val 18412"/>
                  </a:avLst>
                </a:prstGeom>
                <a:solidFill>
                  <a:srgbClr val="B6B6B8"/>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sp>
              <p:nvSpPr>
                <p:cNvPr id="94" name="Abgerundetes Rechteck"/>
                <p:cNvSpPr/>
                <p:nvPr/>
              </p:nvSpPr>
              <p:spPr>
                <a:xfrm>
                  <a:off x="9678" y="11461"/>
                  <a:ext cx="1980923" cy="2345878"/>
                </a:xfrm>
                <a:prstGeom prst="roundRect">
                  <a:avLst>
                    <a:gd name="adj" fmla="val 18272"/>
                  </a:avLst>
                </a:prstGeom>
                <a:solidFill>
                  <a:srgbClr val="000000"/>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sp>
              <p:nvSpPr>
                <p:cNvPr id="95" name="Abgerundetes Rechteck"/>
                <p:cNvSpPr/>
                <p:nvPr/>
              </p:nvSpPr>
              <p:spPr>
                <a:xfrm>
                  <a:off x="22153" y="26235"/>
                  <a:ext cx="1955973" cy="2316330"/>
                </a:xfrm>
                <a:prstGeom prst="roundRect">
                  <a:avLst>
                    <a:gd name="adj" fmla="val 18505"/>
                  </a:avLst>
                </a:prstGeom>
                <a:solidFill>
                  <a:srgbClr val="ECECEC"/>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sp>
              <p:nvSpPr>
                <p:cNvPr id="96" name="Abgerundetes Rechteck"/>
                <p:cNvSpPr/>
                <p:nvPr/>
              </p:nvSpPr>
              <p:spPr>
                <a:xfrm>
                  <a:off x="71395" y="84549"/>
                  <a:ext cx="1857488" cy="2199702"/>
                </a:xfrm>
                <a:prstGeom prst="roundRect">
                  <a:avLst>
                    <a:gd name="adj" fmla="val 18460"/>
                  </a:avLst>
                </a:prstGeom>
                <a:solidFill>
                  <a:srgbClr val="424242"/>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sp>
              <p:nvSpPr>
                <p:cNvPr id="97" name="Abgerundetes Rechteck"/>
                <p:cNvSpPr/>
                <p:nvPr/>
              </p:nvSpPr>
              <p:spPr>
                <a:xfrm>
                  <a:off x="80482" y="95310"/>
                  <a:ext cx="1839314" cy="2178180"/>
                </a:xfrm>
                <a:prstGeom prst="roundRect">
                  <a:avLst>
                    <a:gd name="adj" fmla="val 18298"/>
                  </a:avLst>
                </a:prstGeom>
                <a:solidFill>
                  <a:srgbClr val="000000"/>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grpSp>
        </p:grpSp>
      </p:gr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2"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103" name="Bild"/>
          <p:cNvSpPr>
            <a:spLocks noGrp="1"/>
          </p:cNvSpPr>
          <p:nvPr>
            <p:ph type="pic" sz="quarter" idx="13"/>
          </p:nvPr>
        </p:nvSpPr>
        <p:spPr>
          <a:xfrm>
            <a:off x="6893460" y="2370780"/>
            <a:ext cx="986345" cy="1277529"/>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993460747"/>
      </p:ext>
    </p:extLst>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19">
    <p:spTree>
      <p:nvGrpSpPr>
        <p:cNvPr id="1" name=""/>
        <p:cNvGrpSpPr/>
        <p:nvPr/>
      </p:nvGrpSpPr>
      <p:grpSpPr>
        <a:xfrm>
          <a:off x="0" y="0"/>
          <a:ext cx="0" cy="0"/>
          <a:chOff x="0" y="0"/>
          <a:chExt cx="0" cy="0"/>
        </a:xfrm>
      </p:grpSpPr>
      <p:sp>
        <p:nvSpPr>
          <p:cNvPr id="2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34"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235" name="Bild"/>
          <p:cNvSpPr>
            <a:spLocks noGrp="1"/>
          </p:cNvSpPr>
          <p:nvPr>
            <p:ph type="pic" sz="half" idx="13"/>
          </p:nvPr>
        </p:nvSpPr>
        <p:spPr>
          <a:xfrm>
            <a:off x="5383411" y="33"/>
            <a:ext cx="3760547" cy="2571718"/>
          </a:xfrm>
          <a:prstGeom prst="rect">
            <a:avLst/>
          </a:prstGeom>
        </p:spPr>
        <p:txBody>
          <a:bodyPr lIns="91439" tIns="45719" rIns="91439" bIns="45719" anchor="t">
            <a:noAutofit/>
          </a:bodyPr>
          <a:lstStyle/>
          <a:p>
            <a:endParaRPr/>
          </a:p>
        </p:txBody>
      </p:sp>
      <p:sp>
        <p:nvSpPr>
          <p:cNvPr id="236" name="Bild"/>
          <p:cNvSpPr>
            <a:spLocks noGrp="1"/>
          </p:cNvSpPr>
          <p:nvPr>
            <p:ph type="pic" sz="half" idx="14"/>
          </p:nvPr>
        </p:nvSpPr>
        <p:spPr>
          <a:xfrm>
            <a:off x="5383411" y="2571784"/>
            <a:ext cx="3760547" cy="2571717"/>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081203114"/>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21">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Bild"/>
          <p:cNvSpPr>
            <a:spLocks noGrp="1"/>
          </p:cNvSpPr>
          <p:nvPr>
            <p:ph type="pic" sz="half" idx="13"/>
          </p:nvPr>
        </p:nvSpPr>
        <p:spPr>
          <a:xfrm>
            <a:off x="-1" y="0"/>
            <a:ext cx="2285965" cy="5143500"/>
          </a:xfrm>
          <a:prstGeom prst="rect">
            <a:avLst/>
          </a:prstGeom>
        </p:spPr>
        <p:txBody>
          <a:bodyPr lIns="91439" tIns="45719" rIns="91439" bIns="45719" anchor="t">
            <a:noAutofit/>
          </a:bodyPr>
          <a:lstStyle/>
          <a:p>
            <a:endParaRPr/>
          </a:p>
        </p:txBody>
      </p:sp>
      <p:sp>
        <p:nvSpPr>
          <p:cNvPr id="245" name="Bild"/>
          <p:cNvSpPr>
            <a:spLocks noGrp="1"/>
          </p:cNvSpPr>
          <p:nvPr>
            <p:ph type="pic" sz="half" idx="14"/>
          </p:nvPr>
        </p:nvSpPr>
        <p:spPr>
          <a:xfrm>
            <a:off x="2286018" y="0"/>
            <a:ext cx="2285964" cy="5143500"/>
          </a:xfrm>
          <a:prstGeom prst="rect">
            <a:avLst/>
          </a:prstGeom>
        </p:spPr>
        <p:txBody>
          <a:bodyPr lIns="91439" tIns="45719" rIns="91439" bIns="45719" anchor="t">
            <a:noAutofit/>
          </a:bodyPr>
          <a:lstStyle/>
          <a:p>
            <a:endParaRPr/>
          </a:p>
        </p:txBody>
      </p:sp>
      <p:sp>
        <p:nvSpPr>
          <p:cNvPr id="246" name="Bild"/>
          <p:cNvSpPr>
            <a:spLocks noGrp="1"/>
          </p:cNvSpPr>
          <p:nvPr>
            <p:ph type="pic" sz="half" idx="15"/>
          </p:nvPr>
        </p:nvSpPr>
        <p:spPr>
          <a:xfrm>
            <a:off x="4571999" y="0"/>
            <a:ext cx="2285965" cy="5143500"/>
          </a:xfrm>
          <a:prstGeom prst="rect">
            <a:avLst/>
          </a:prstGeom>
        </p:spPr>
        <p:txBody>
          <a:bodyPr lIns="91439" tIns="45719" rIns="91439" bIns="45719" anchor="t">
            <a:noAutofit/>
          </a:bodyPr>
          <a:lstStyle/>
          <a:p>
            <a:endParaRPr/>
          </a:p>
        </p:txBody>
      </p:sp>
      <p:sp>
        <p:nvSpPr>
          <p:cNvPr id="247" name="Bild"/>
          <p:cNvSpPr>
            <a:spLocks noGrp="1"/>
          </p:cNvSpPr>
          <p:nvPr>
            <p:ph type="pic" sz="half" idx="16"/>
          </p:nvPr>
        </p:nvSpPr>
        <p:spPr>
          <a:xfrm>
            <a:off x="6855546" y="0"/>
            <a:ext cx="2285965"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554658278"/>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22">
    <p:spTree>
      <p:nvGrpSpPr>
        <p:cNvPr id="1" name=""/>
        <p:cNvGrpSpPr/>
        <p:nvPr/>
      </p:nvGrpSpPr>
      <p:grpSpPr>
        <a:xfrm>
          <a:off x="0" y="0"/>
          <a:ext cx="0" cy="0"/>
          <a:chOff x="0" y="0"/>
          <a:chExt cx="0" cy="0"/>
        </a:xfrm>
      </p:grpSpPr>
      <p:sp>
        <p:nvSpPr>
          <p:cNvPr id="2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5"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256" name="Bild"/>
          <p:cNvSpPr>
            <a:spLocks noGrp="1"/>
          </p:cNvSpPr>
          <p:nvPr>
            <p:ph type="pic" idx="13"/>
          </p:nvPr>
        </p:nvSpPr>
        <p:spPr>
          <a:xfrm>
            <a:off x="5429250" y="1"/>
            <a:ext cx="3760590" cy="5143445"/>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101608590"/>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23">
    <p:spTree>
      <p:nvGrpSpPr>
        <p:cNvPr id="1" name=""/>
        <p:cNvGrpSpPr/>
        <p:nvPr/>
      </p:nvGrpSpPr>
      <p:grpSpPr>
        <a:xfrm>
          <a:off x="0" y="0"/>
          <a:ext cx="0" cy="0"/>
          <a:chOff x="0" y="0"/>
          <a:chExt cx="0" cy="0"/>
        </a:xfrm>
      </p:grpSpPr>
      <p:sp>
        <p:nvSpPr>
          <p:cNvPr id="2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4"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265" name="Bild"/>
          <p:cNvSpPr>
            <a:spLocks noGrp="1"/>
          </p:cNvSpPr>
          <p:nvPr>
            <p:ph type="pic" sz="quarter" idx="13"/>
          </p:nvPr>
        </p:nvSpPr>
        <p:spPr>
          <a:xfrm>
            <a:off x="1523963" y="2571723"/>
            <a:ext cx="1905001" cy="2571778"/>
          </a:xfrm>
          <a:prstGeom prst="rect">
            <a:avLst/>
          </a:prstGeom>
        </p:spPr>
        <p:txBody>
          <a:bodyPr lIns="91439" tIns="45719" rIns="91439" bIns="45719" anchor="t">
            <a:noAutofit/>
          </a:bodyPr>
          <a:lstStyle/>
          <a:p>
            <a:endParaRPr/>
          </a:p>
        </p:txBody>
      </p:sp>
      <p:sp>
        <p:nvSpPr>
          <p:cNvPr id="266" name="Bild"/>
          <p:cNvSpPr>
            <a:spLocks noGrp="1"/>
          </p:cNvSpPr>
          <p:nvPr>
            <p:ph type="pic" sz="quarter" idx="14"/>
          </p:nvPr>
        </p:nvSpPr>
        <p:spPr>
          <a:xfrm>
            <a:off x="3428963" y="2571723"/>
            <a:ext cx="1905000" cy="2571778"/>
          </a:xfrm>
          <a:prstGeom prst="rect">
            <a:avLst/>
          </a:prstGeom>
        </p:spPr>
        <p:txBody>
          <a:bodyPr lIns="91439" tIns="45719" rIns="91439" bIns="45719" anchor="t">
            <a:noAutofit/>
          </a:bodyPr>
          <a:lstStyle/>
          <a:p>
            <a:endParaRPr/>
          </a:p>
        </p:txBody>
      </p:sp>
      <p:sp>
        <p:nvSpPr>
          <p:cNvPr id="267" name="Bild"/>
          <p:cNvSpPr>
            <a:spLocks noGrp="1"/>
          </p:cNvSpPr>
          <p:nvPr>
            <p:ph type="pic" sz="quarter" idx="15"/>
          </p:nvPr>
        </p:nvSpPr>
        <p:spPr>
          <a:xfrm>
            <a:off x="5333981" y="0"/>
            <a:ext cx="1905000" cy="2571778"/>
          </a:xfrm>
          <a:prstGeom prst="rect">
            <a:avLst/>
          </a:prstGeom>
        </p:spPr>
        <p:txBody>
          <a:bodyPr lIns="91439" tIns="45719" rIns="91439" bIns="45719" anchor="t">
            <a:noAutofit/>
          </a:bodyPr>
          <a:lstStyle/>
          <a:p>
            <a:endParaRPr/>
          </a:p>
        </p:txBody>
      </p:sp>
      <p:sp>
        <p:nvSpPr>
          <p:cNvPr id="268" name="Bild"/>
          <p:cNvSpPr>
            <a:spLocks noGrp="1"/>
          </p:cNvSpPr>
          <p:nvPr>
            <p:ph type="pic" sz="quarter" idx="16"/>
          </p:nvPr>
        </p:nvSpPr>
        <p:spPr>
          <a:xfrm>
            <a:off x="7239000" y="-97"/>
            <a:ext cx="1905000" cy="2571778"/>
          </a:xfrm>
          <a:prstGeom prst="rect">
            <a:avLst/>
          </a:prstGeom>
        </p:spPr>
        <p:txBody>
          <a:bodyPr lIns="91439" tIns="45719" rIns="91439" bIns="45719" anchor="t">
            <a:noAutofit/>
          </a:bodyPr>
          <a:lstStyle/>
          <a:p>
            <a:endParaRPr/>
          </a:p>
        </p:txBody>
      </p:sp>
      <p:sp>
        <p:nvSpPr>
          <p:cNvPr id="269" name="Bild"/>
          <p:cNvSpPr>
            <a:spLocks noGrp="1"/>
          </p:cNvSpPr>
          <p:nvPr>
            <p:ph type="pic" sz="half" idx="17"/>
          </p:nvPr>
        </p:nvSpPr>
        <p:spPr>
          <a:xfrm>
            <a:off x="5333982" y="2571723"/>
            <a:ext cx="3809983" cy="2571778"/>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635521509"/>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24">
    <p:spTree>
      <p:nvGrpSpPr>
        <p:cNvPr id="1" name=""/>
        <p:cNvGrpSpPr/>
        <p:nvPr/>
      </p:nvGrpSpPr>
      <p:grpSpPr>
        <a:xfrm>
          <a:off x="0" y="0"/>
          <a:ext cx="0" cy="0"/>
          <a:chOff x="0" y="0"/>
          <a:chExt cx="0" cy="0"/>
        </a:xfrm>
      </p:grpSpPr>
      <p:sp>
        <p:nvSpPr>
          <p:cNvPr id="2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7" name="Bild"/>
          <p:cNvSpPr>
            <a:spLocks noGrp="1"/>
          </p:cNvSpPr>
          <p:nvPr>
            <p:ph type="pic" sz="half" idx="13"/>
          </p:nvPr>
        </p:nvSpPr>
        <p:spPr>
          <a:xfrm>
            <a:off x="-1" y="0"/>
            <a:ext cx="3047927" cy="5143444"/>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378600863"/>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25">
    <p:spTree>
      <p:nvGrpSpPr>
        <p:cNvPr id="1" name=""/>
        <p:cNvGrpSpPr/>
        <p:nvPr/>
      </p:nvGrpSpPr>
      <p:grpSpPr>
        <a:xfrm>
          <a:off x="0" y="0"/>
          <a:ext cx="0" cy="0"/>
          <a:chOff x="0" y="0"/>
          <a:chExt cx="0" cy="0"/>
        </a:xfrm>
      </p:grpSpPr>
      <p:sp>
        <p:nvSpPr>
          <p:cNvPr id="2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85" name="Bild"/>
          <p:cNvSpPr>
            <a:spLocks noGrp="1"/>
          </p:cNvSpPr>
          <p:nvPr>
            <p:ph type="pic" idx="13"/>
          </p:nvPr>
        </p:nvSpPr>
        <p:spPr>
          <a:xfrm>
            <a:off x="-2" y="0"/>
            <a:ext cx="9144002" cy="5143444"/>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480946114"/>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26">
    <p:spTree>
      <p:nvGrpSpPr>
        <p:cNvPr id="1" name=""/>
        <p:cNvGrpSpPr/>
        <p:nvPr/>
      </p:nvGrpSpPr>
      <p:grpSpPr>
        <a:xfrm>
          <a:off x="0" y="0"/>
          <a:ext cx="0" cy="0"/>
          <a:chOff x="0" y="0"/>
          <a:chExt cx="0" cy="0"/>
        </a:xfrm>
      </p:grpSpPr>
      <p:sp>
        <p:nvSpPr>
          <p:cNvPr id="2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93"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294" name="Bild"/>
          <p:cNvSpPr>
            <a:spLocks noGrp="1"/>
          </p:cNvSpPr>
          <p:nvPr>
            <p:ph type="pic" sz="quarter" idx="13"/>
          </p:nvPr>
        </p:nvSpPr>
        <p:spPr>
          <a:xfrm>
            <a:off x="952500" y="1666876"/>
            <a:ext cx="1666875" cy="2143088"/>
          </a:xfrm>
          <a:prstGeom prst="rect">
            <a:avLst/>
          </a:prstGeom>
        </p:spPr>
        <p:txBody>
          <a:bodyPr lIns="91439" tIns="45719" rIns="91439" bIns="45719" anchor="t">
            <a:noAutofit/>
          </a:bodyPr>
          <a:lstStyle/>
          <a:p>
            <a:endParaRPr/>
          </a:p>
        </p:txBody>
      </p:sp>
      <p:sp>
        <p:nvSpPr>
          <p:cNvPr id="295" name="Bild"/>
          <p:cNvSpPr>
            <a:spLocks noGrp="1"/>
          </p:cNvSpPr>
          <p:nvPr>
            <p:ph type="pic" sz="quarter" idx="14"/>
          </p:nvPr>
        </p:nvSpPr>
        <p:spPr>
          <a:xfrm>
            <a:off x="2968625" y="1666876"/>
            <a:ext cx="1666876" cy="2143088"/>
          </a:xfrm>
          <a:prstGeom prst="rect">
            <a:avLst/>
          </a:prstGeom>
        </p:spPr>
        <p:txBody>
          <a:bodyPr lIns="91439" tIns="45719" rIns="91439" bIns="45719" anchor="t">
            <a:noAutofit/>
          </a:bodyPr>
          <a:lstStyle/>
          <a:p>
            <a:endParaRPr/>
          </a:p>
        </p:txBody>
      </p:sp>
      <p:sp>
        <p:nvSpPr>
          <p:cNvPr id="296" name="Bild"/>
          <p:cNvSpPr>
            <a:spLocks noGrp="1"/>
          </p:cNvSpPr>
          <p:nvPr>
            <p:ph type="pic" sz="quarter" idx="15"/>
          </p:nvPr>
        </p:nvSpPr>
        <p:spPr>
          <a:xfrm>
            <a:off x="4984749" y="1666876"/>
            <a:ext cx="1666876" cy="2143088"/>
          </a:xfrm>
          <a:prstGeom prst="rect">
            <a:avLst/>
          </a:prstGeom>
        </p:spPr>
        <p:txBody>
          <a:bodyPr lIns="91439" tIns="45719" rIns="91439" bIns="45719" anchor="t">
            <a:noAutofit/>
          </a:bodyPr>
          <a:lstStyle/>
          <a:p>
            <a:endParaRPr/>
          </a:p>
        </p:txBody>
      </p:sp>
      <p:sp>
        <p:nvSpPr>
          <p:cNvPr id="297" name="Bild"/>
          <p:cNvSpPr>
            <a:spLocks noGrp="1"/>
          </p:cNvSpPr>
          <p:nvPr>
            <p:ph type="pic" sz="quarter" idx="16"/>
          </p:nvPr>
        </p:nvSpPr>
        <p:spPr>
          <a:xfrm>
            <a:off x="7000872" y="1666876"/>
            <a:ext cx="1666876" cy="2143088"/>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841950989"/>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27">
    <p:spTree>
      <p:nvGrpSpPr>
        <p:cNvPr id="1" name=""/>
        <p:cNvGrpSpPr/>
        <p:nvPr/>
      </p:nvGrpSpPr>
      <p:grpSpPr>
        <a:xfrm>
          <a:off x="0" y="0"/>
          <a:ext cx="0" cy="0"/>
          <a:chOff x="0" y="0"/>
          <a:chExt cx="0" cy="0"/>
        </a:xfrm>
      </p:grpSpPr>
      <p:sp>
        <p:nvSpPr>
          <p:cNvPr id="3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05"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306" name="Bild"/>
          <p:cNvSpPr>
            <a:spLocks noGrp="1"/>
          </p:cNvSpPr>
          <p:nvPr>
            <p:ph type="pic" sz="quarter" idx="13"/>
          </p:nvPr>
        </p:nvSpPr>
        <p:spPr>
          <a:xfrm>
            <a:off x="839715" y="1920238"/>
            <a:ext cx="1657571" cy="1654586"/>
          </a:xfrm>
          <a:prstGeom prst="rect">
            <a:avLst/>
          </a:prstGeom>
        </p:spPr>
        <p:txBody>
          <a:bodyPr lIns="91439" tIns="45719" rIns="91439" bIns="45719" anchor="t">
            <a:noAutofit/>
          </a:bodyPr>
          <a:lstStyle/>
          <a:p>
            <a:endParaRPr/>
          </a:p>
        </p:txBody>
      </p:sp>
      <p:sp>
        <p:nvSpPr>
          <p:cNvPr id="307" name="Bild"/>
          <p:cNvSpPr>
            <a:spLocks noGrp="1"/>
          </p:cNvSpPr>
          <p:nvPr>
            <p:ph type="pic" sz="quarter" idx="14"/>
          </p:nvPr>
        </p:nvSpPr>
        <p:spPr>
          <a:xfrm>
            <a:off x="2774815" y="1917253"/>
            <a:ext cx="1657571" cy="1654586"/>
          </a:xfrm>
          <a:prstGeom prst="rect">
            <a:avLst/>
          </a:prstGeom>
        </p:spPr>
        <p:txBody>
          <a:bodyPr lIns="91439" tIns="45719" rIns="91439" bIns="45719" anchor="t">
            <a:noAutofit/>
          </a:bodyPr>
          <a:lstStyle/>
          <a:p>
            <a:endParaRPr/>
          </a:p>
        </p:txBody>
      </p:sp>
      <p:sp>
        <p:nvSpPr>
          <p:cNvPr id="308" name="Bild"/>
          <p:cNvSpPr>
            <a:spLocks noGrp="1"/>
          </p:cNvSpPr>
          <p:nvPr>
            <p:ph type="pic" sz="quarter" idx="15"/>
          </p:nvPr>
        </p:nvSpPr>
        <p:spPr>
          <a:xfrm>
            <a:off x="4709916" y="1920238"/>
            <a:ext cx="1657571" cy="1654586"/>
          </a:xfrm>
          <a:prstGeom prst="rect">
            <a:avLst/>
          </a:prstGeom>
        </p:spPr>
        <p:txBody>
          <a:bodyPr lIns="91439" tIns="45719" rIns="91439" bIns="45719" anchor="t">
            <a:noAutofit/>
          </a:bodyPr>
          <a:lstStyle/>
          <a:p>
            <a:endParaRPr/>
          </a:p>
        </p:txBody>
      </p:sp>
      <p:sp>
        <p:nvSpPr>
          <p:cNvPr id="309" name="Bild"/>
          <p:cNvSpPr>
            <a:spLocks noGrp="1"/>
          </p:cNvSpPr>
          <p:nvPr>
            <p:ph type="pic" sz="quarter" idx="16"/>
          </p:nvPr>
        </p:nvSpPr>
        <p:spPr>
          <a:xfrm>
            <a:off x="6645016" y="1917253"/>
            <a:ext cx="1657571" cy="1654586"/>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960690686"/>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28">
    <p:spTree>
      <p:nvGrpSpPr>
        <p:cNvPr id="1" name=""/>
        <p:cNvGrpSpPr/>
        <p:nvPr/>
      </p:nvGrpSpPr>
      <p:grpSpPr>
        <a:xfrm>
          <a:off x="0" y="0"/>
          <a:ext cx="0" cy="0"/>
          <a:chOff x="0" y="0"/>
          <a:chExt cx="0" cy="0"/>
        </a:xfrm>
      </p:grpSpPr>
      <p:sp>
        <p:nvSpPr>
          <p:cNvPr id="3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17"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318" name="Bild"/>
          <p:cNvSpPr>
            <a:spLocks noGrp="1"/>
          </p:cNvSpPr>
          <p:nvPr>
            <p:ph type="pic" sz="quarter" idx="13"/>
          </p:nvPr>
        </p:nvSpPr>
        <p:spPr>
          <a:xfrm>
            <a:off x="1774532" y="1822486"/>
            <a:ext cx="1657571" cy="1654586"/>
          </a:xfrm>
          <a:prstGeom prst="rect">
            <a:avLst/>
          </a:prstGeom>
        </p:spPr>
        <p:txBody>
          <a:bodyPr lIns="91439" tIns="45719" rIns="91439" bIns="45719" anchor="t">
            <a:noAutofit/>
          </a:bodyPr>
          <a:lstStyle/>
          <a:p>
            <a:endParaRPr/>
          </a:p>
        </p:txBody>
      </p:sp>
      <p:sp>
        <p:nvSpPr>
          <p:cNvPr id="319" name="Bild"/>
          <p:cNvSpPr>
            <a:spLocks noGrp="1"/>
          </p:cNvSpPr>
          <p:nvPr>
            <p:ph type="pic" sz="quarter" idx="14"/>
          </p:nvPr>
        </p:nvSpPr>
        <p:spPr>
          <a:xfrm>
            <a:off x="4159307" y="1810196"/>
            <a:ext cx="1657571" cy="1654586"/>
          </a:xfrm>
          <a:prstGeom prst="rect">
            <a:avLst/>
          </a:prstGeom>
        </p:spPr>
        <p:txBody>
          <a:bodyPr lIns="91439" tIns="45719" rIns="91439" bIns="45719" anchor="t">
            <a:noAutofit/>
          </a:bodyPr>
          <a:lstStyle/>
          <a:p>
            <a:endParaRPr/>
          </a:p>
        </p:txBody>
      </p:sp>
      <p:sp>
        <p:nvSpPr>
          <p:cNvPr id="320" name="Bild"/>
          <p:cNvSpPr>
            <a:spLocks noGrp="1"/>
          </p:cNvSpPr>
          <p:nvPr>
            <p:ph type="pic" sz="quarter" idx="15"/>
          </p:nvPr>
        </p:nvSpPr>
        <p:spPr>
          <a:xfrm>
            <a:off x="6533902" y="1822486"/>
            <a:ext cx="1657571" cy="1654586"/>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296530279"/>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29">
    <p:spTree>
      <p:nvGrpSpPr>
        <p:cNvPr id="1" name=""/>
        <p:cNvGrpSpPr/>
        <p:nvPr/>
      </p:nvGrpSpPr>
      <p:grpSpPr>
        <a:xfrm>
          <a:off x="0" y="0"/>
          <a:ext cx="0" cy="0"/>
          <a:chOff x="0" y="0"/>
          <a:chExt cx="0" cy="0"/>
        </a:xfrm>
      </p:grpSpPr>
      <p:sp>
        <p:nvSpPr>
          <p:cNvPr id="3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28"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329" name="Bild"/>
          <p:cNvSpPr>
            <a:spLocks noGrp="1"/>
          </p:cNvSpPr>
          <p:nvPr>
            <p:ph type="pic" sz="quarter" idx="13"/>
          </p:nvPr>
        </p:nvSpPr>
        <p:spPr>
          <a:xfrm>
            <a:off x="3441049" y="2095519"/>
            <a:ext cx="952502" cy="948031"/>
          </a:xfrm>
          <a:prstGeom prst="rect">
            <a:avLst/>
          </a:prstGeom>
        </p:spPr>
        <p:txBody>
          <a:bodyPr lIns="91439" tIns="45719" rIns="91439" bIns="45719" anchor="t">
            <a:noAutofit/>
          </a:bodyPr>
          <a:lstStyle/>
          <a:p>
            <a:endParaRPr/>
          </a:p>
        </p:txBody>
      </p:sp>
      <p:sp>
        <p:nvSpPr>
          <p:cNvPr id="330" name="Bild"/>
          <p:cNvSpPr>
            <a:spLocks noGrp="1"/>
          </p:cNvSpPr>
          <p:nvPr>
            <p:ph type="pic" sz="quarter" idx="14"/>
          </p:nvPr>
        </p:nvSpPr>
        <p:spPr>
          <a:xfrm>
            <a:off x="6277059" y="2095519"/>
            <a:ext cx="952502" cy="948031"/>
          </a:xfrm>
          <a:prstGeom prst="rect">
            <a:avLst/>
          </a:prstGeom>
        </p:spPr>
        <p:txBody>
          <a:bodyPr lIns="91439" tIns="45719" rIns="91439" bIns="45719" anchor="t">
            <a:noAutofit/>
          </a:bodyPr>
          <a:lstStyle/>
          <a:p>
            <a:endParaRPr/>
          </a:p>
        </p:txBody>
      </p:sp>
      <p:sp>
        <p:nvSpPr>
          <p:cNvPr id="331" name="Bild"/>
          <p:cNvSpPr>
            <a:spLocks noGrp="1"/>
          </p:cNvSpPr>
          <p:nvPr>
            <p:ph type="pic" sz="quarter" idx="15"/>
          </p:nvPr>
        </p:nvSpPr>
        <p:spPr>
          <a:xfrm>
            <a:off x="3441049" y="3476664"/>
            <a:ext cx="952502" cy="948031"/>
          </a:xfrm>
          <a:prstGeom prst="rect">
            <a:avLst/>
          </a:prstGeom>
        </p:spPr>
        <p:txBody>
          <a:bodyPr lIns="91439" tIns="45719" rIns="91439" bIns="45719" anchor="t">
            <a:noAutofit/>
          </a:bodyPr>
          <a:lstStyle/>
          <a:p>
            <a:endParaRPr/>
          </a:p>
        </p:txBody>
      </p:sp>
      <p:sp>
        <p:nvSpPr>
          <p:cNvPr id="332" name="Bild"/>
          <p:cNvSpPr>
            <a:spLocks noGrp="1"/>
          </p:cNvSpPr>
          <p:nvPr>
            <p:ph type="pic" sz="quarter" idx="16"/>
          </p:nvPr>
        </p:nvSpPr>
        <p:spPr>
          <a:xfrm>
            <a:off x="6277059" y="3476664"/>
            <a:ext cx="952502" cy="948031"/>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3623333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1" name="Bild"/>
          <p:cNvSpPr>
            <a:spLocks noGrp="1"/>
          </p:cNvSpPr>
          <p:nvPr>
            <p:ph type="pic" sz="half" idx="13"/>
          </p:nvPr>
        </p:nvSpPr>
        <p:spPr>
          <a:xfrm>
            <a:off x="2952750" y="2952750"/>
            <a:ext cx="6191251" cy="2190750"/>
          </a:xfrm>
          <a:prstGeom prst="rect">
            <a:avLst/>
          </a:prstGeom>
        </p:spPr>
        <p:txBody>
          <a:bodyPr lIns="91439" tIns="45719" rIns="91439" bIns="45719" anchor="t">
            <a:noAutofit/>
          </a:bodyPr>
          <a:lstStyle/>
          <a:p>
            <a:endParaRPr/>
          </a:p>
        </p:txBody>
      </p:sp>
      <p:sp>
        <p:nvSpPr>
          <p:cNvPr id="112" name="Bild"/>
          <p:cNvSpPr>
            <a:spLocks noGrp="1"/>
          </p:cNvSpPr>
          <p:nvPr>
            <p:ph type="pic" sz="quarter" idx="14"/>
          </p:nvPr>
        </p:nvSpPr>
        <p:spPr>
          <a:xfrm>
            <a:off x="0" y="0"/>
            <a:ext cx="2952750" cy="295275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127676086"/>
      </p:ext>
    </p:extLst>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30">
    <p:spTree>
      <p:nvGrpSpPr>
        <p:cNvPr id="1" name=""/>
        <p:cNvGrpSpPr/>
        <p:nvPr/>
      </p:nvGrpSpPr>
      <p:grpSpPr>
        <a:xfrm>
          <a:off x="0" y="0"/>
          <a:ext cx="0" cy="0"/>
          <a:chOff x="0" y="0"/>
          <a:chExt cx="0" cy="0"/>
        </a:xfrm>
      </p:grpSpPr>
      <p:sp>
        <p:nvSpPr>
          <p:cNvPr id="3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40"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341" name="Bild"/>
          <p:cNvSpPr>
            <a:spLocks noGrp="1"/>
          </p:cNvSpPr>
          <p:nvPr>
            <p:ph type="pic" sz="quarter" idx="13"/>
          </p:nvPr>
        </p:nvSpPr>
        <p:spPr>
          <a:xfrm>
            <a:off x="4984750" y="2155359"/>
            <a:ext cx="1657571" cy="1654586"/>
          </a:xfrm>
          <a:prstGeom prst="rect">
            <a:avLst/>
          </a:prstGeom>
        </p:spPr>
        <p:txBody>
          <a:bodyPr lIns="91439" tIns="45719" rIns="91439" bIns="45719" anchor="t">
            <a:noAutofit/>
          </a:bodyPr>
          <a:lstStyle/>
          <a:p>
            <a:endParaRPr/>
          </a:p>
        </p:txBody>
      </p:sp>
      <p:sp>
        <p:nvSpPr>
          <p:cNvPr id="342" name="Bild"/>
          <p:cNvSpPr>
            <a:spLocks noGrp="1"/>
          </p:cNvSpPr>
          <p:nvPr>
            <p:ph type="pic" sz="quarter" idx="14"/>
          </p:nvPr>
        </p:nvSpPr>
        <p:spPr>
          <a:xfrm>
            <a:off x="7000875" y="2160084"/>
            <a:ext cx="1657571" cy="1654586"/>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746715877"/>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31">
    <p:spTree>
      <p:nvGrpSpPr>
        <p:cNvPr id="1" name=""/>
        <p:cNvGrpSpPr/>
        <p:nvPr/>
      </p:nvGrpSpPr>
      <p:grpSpPr>
        <a:xfrm>
          <a:off x="0" y="0"/>
          <a:ext cx="0" cy="0"/>
          <a:chOff x="0" y="0"/>
          <a:chExt cx="0" cy="0"/>
        </a:xfrm>
      </p:grpSpPr>
      <p:sp>
        <p:nvSpPr>
          <p:cNvPr id="3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0"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351" name="Bild"/>
          <p:cNvSpPr>
            <a:spLocks noGrp="1"/>
          </p:cNvSpPr>
          <p:nvPr>
            <p:ph type="pic" sz="quarter" idx="13"/>
          </p:nvPr>
        </p:nvSpPr>
        <p:spPr>
          <a:xfrm>
            <a:off x="1112765" y="2285987"/>
            <a:ext cx="1335496" cy="1333502"/>
          </a:xfrm>
          <a:prstGeom prst="rect">
            <a:avLst/>
          </a:prstGeom>
        </p:spPr>
        <p:txBody>
          <a:bodyPr lIns="91439" tIns="45719" rIns="91439" bIns="45719" anchor="t">
            <a:noAutofit/>
          </a:bodyPr>
          <a:lstStyle/>
          <a:p>
            <a:endParaRPr/>
          </a:p>
        </p:txBody>
      </p:sp>
      <p:sp>
        <p:nvSpPr>
          <p:cNvPr id="352" name="Bild"/>
          <p:cNvSpPr>
            <a:spLocks noGrp="1"/>
          </p:cNvSpPr>
          <p:nvPr>
            <p:ph type="pic" sz="quarter" idx="14"/>
          </p:nvPr>
        </p:nvSpPr>
        <p:spPr>
          <a:xfrm>
            <a:off x="3128833" y="2285987"/>
            <a:ext cx="1335497" cy="1333502"/>
          </a:xfrm>
          <a:prstGeom prst="rect">
            <a:avLst/>
          </a:prstGeom>
        </p:spPr>
        <p:txBody>
          <a:bodyPr lIns="91439" tIns="45719" rIns="91439" bIns="45719" anchor="t">
            <a:noAutofit/>
          </a:bodyPr>
          <a:lstStyle/>
          <a:p>
            <a:endParaRPr/>
          </a:p>
        </p:txBody>
      </p:sp>
      <p:sp>
        <p:nvSpPr>
          <p:cNvPr id="353" name="Bild"/>
          <p:cNvSpPr>
            <a:spLocks noGrp="1"/>
          </p:cNvSpPr>
          <p:nvPr>
            <p:ph type="pic" sz="quarter" idx="15"/>
          </p:nvPr>
        </p:nvSpPr>
        <p:spPr>
          <a:xfrm>
            <a:off x="5154079" y="2285987"/>
            <a:ext cx="1335496" cy="1333502"/>
          </a:xfrm>
          <a:prstGeom prst="rect">
            <a:avLst/>
          </a:prstGeom>
        </p:spPr>
        <p:txBody>
          <a:bodyPr lIns="91439" tIns="45719" rIns="91439" bIns="45719" anchor="t">
            <a:noAutofit/>
          </a:bodyPr>
          <a:lstStyle/>
          <a:p>
            <a:endParaRPr/>
          </a:p>
        </p:txBody>
      </p:sp>
      <p:sp>
        <p:nvSpPr>
          <p:cNvPr id="354" name="Bild"/>
          <p:cNvSpPr>
            <a:spLocks noGrp="1"/>
          </p:cNvSpPr>
          <p:nvPr>
            <p:ph type="pic" sz="quarter" idx="16"/>
          </p:nvPr>
        </p:nvSpPr>
        <p:spPr>
          <a:xfrm>
            <a:off x="7175696" y="2285987"/>
            <a:ext cx="1335496" cy="1333502"/>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513930075"/>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32">
    <p:spTree>
      <p:nvGrpSpPr>
        <p:cNvPr id="1" name=""/>
        <p:cNvGrpSpPr/>
        <p:nvPr/>
      </p:nvGrpSpPr>
      <p:grpSpPr>
        <a:xfrm>
          <a:off x="0" y="0"/>
          <a:ext cx="0" cy="0"/>
          <a:chOff x="0" y="0"/>
          <a:chExt cx="0" cy="0"/>
        </a:xfrm>
      </p:grpSpPr>
      <p:sp>
        <p:nvSpPr>
          <p:cNvPr id="3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62"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363" name="Bild"/>
          <p:cNvSpPr>
            <a:spLocks noGrp="1"/>
          </p:cNvSpPr>
          <p:nvPr>
            <p:ph type="pic" sz="quarter" idx="13"/>
          </p:nvPr>
        </p:nvSpPr>
        <p:spPr>
          <a:xfrm>
            <a:off x="6280049" y="3333750"/>
            <a:ext cx="952502" cy="952479"/>
          </a:xfrm>
          <a:prstGeom prst="rect">
            <a:avLst/>
          </a:prstGeom>
        </p:spPr>
        <p:txBody>
          <a:bodyPr lIns="91439" tIns="45719" rIns="91439" bIns="45719" anchor="t">
            <a:noAutofit/>
          </a:bodyPr>
          <a:lstStyle/>
          <a:p>
            <a:endParaRPr/>
          </a:p>
        </p:txBody>
      </p:sp>
      <p:sp>
        <p:nvSpPr>
          <p:cNvPr id="364" name="Bild"/>
          <p:cNvSpPr>
            <a:spLocks noGrp="1"/>
          </p:cNvSpPr>
          <p:nvPr>
            <p:ph type="pic" sz="quarter" idx="14"/>
          </p:nvPr>
        </p:nvSpPr>
        <p:spPr>
          <a:xfrm>
            <a:off x="3429000" y="3333750"/>
            <a:ext cx="952500" cy="952479"/>
          </a:xfrm>
          <a:prstGeom prst="rect">
            <a:avLst/>
          </a:prstGeom>
        </p:spPr>
        <p:txBody>
          <a:bodyPr lIns="91439" tIns="45719" rIns="91439" bIns="45719" anchor="t">
            <a:noAutofit/>
          </a:bodyPr>
          <a:lstStyle/>
          <a:p>
            <a:endParaRPr/>
          </a:p>
        </p:txBody>
      </p:sp>
      <p:sp>
        <p:nvSpPr>
          <p:cNvPr id="365" name="Bild"/>
          <p:cNvSpPr>
            <a:spLocks noGrp="1"/>
          </p:cNvSpPr>
          <p:nvPr>
            <p:ph type="pic" sz="quarter" idx="15"/>
          </p:nvPr>
        </p:nvSpPr>
        <p:spPr>
          <a:xfrm>
            <a:off x="6280049" y="1905000"/>
            <a:ext cx="952502" cy="952479"/>
          </a:xfrm>
          <a:prstGeom prst="rect">
            <a:avLst/>
          </a:prstGeom>
        </p:spPr>
        <p:txBody>
          <a:bodyPr lIns="91439" tIns="45719" rIns="91439" bIns="45719" anchor="t">
            <a:noAutofit/>
          </a:bodyPr>
          <a:lstStyle/>
          <a:p>
            <a:endParaRPr/>
          </a:p>
        </p:txBody>
      </p:sp>
      <p:sp>
        <p:nvSpPr>
          <p:cNvPr id="366" name="Bild"/>
          <p:cNvSpPr>
            <a:spLocks noGrp="1"/>
          </p:cNvSpPr>
          <p:nvPr>
            <p:ph type="pic" sz="quarter" idx="16"/>
          </p:nvPr>
        </p:nvSpPr>
        <p:spPr>
          <a:xfrm>
            <a:off x="3429000" y="1904989"/>
            <a:ext cx="952501" cy="952481"/>
          </a:xfrm>
          <a:prstGeom prst="rect">
            <a:avLst/>
          </a:prstGeom>
        </p:spPr>
        <p:txBody>
          <a:bodyPr lIns="91439" tIns="45719" rIns="91439" bIns="45719" anchor="t">
            <a:noAutofit/>
          </a:bodyPr>
          <a:lstStyle/>
          <a:p>
            <a:endParaRPr/>
          </a:p>
        </p:txBody>
      </p:sp>
      <p:sp>
        <p:nvSpPr>
          <p:cNvPr id="367" name="Bild"/>
          <p:cNvSpPr>
            <a:spLocks noGrp="1"/>
          </p:cNvSpPr>
          <p:nvPr>
            <p:ph type="pic" sz="quarter" idx="17"/>
          </p:nvPr>
        </p:nvSpPr>
        <p:spPr>
          <a:xfrm>
            <a:off x="3429000" y="1909439"/>
            <a:ext cx="952501" cy="948030"/>
          </a:xfrm>
          <a:prstGeom prst="rect">
            <a:avLst/>
          </a:prstGeom>
        </p:spPr>
        <p:txBody>
          <a:bodyPr lIns="91439" tIns="45719" rIns="91439" bIns="45719" anchor="t">
            <a:noAutofit/>
          </a:bodyPr>
          <a:lstStyle/>
          <a:p>
            <a:endParaRPr/>
          </a:p>
        </p:txBody>
      </p:sp>
      <p:sp>
        <p:nvSpPr>
          <p:cNvPr id="368" name="Bild"/>
          <p:cNvSpPr>
            <a:spLocks noGrp="1"/>
          </p:cNvSpPr>
          <p:nvPr>
            <p:ph type="pic" sz="quarter" idx="18"/>
          </p:nvPr>
        </p:nvSpPr>
        <p:spPr>
          <a:xfrm>
            <a:off x="6280049" y="1911680"/>
            <a:ext cx="952502" cy="948030"/>
          </a:xfrm>
          <a:prstGeom prst="rect">
            <a:avLst/>
          </a:prstGeom>
        </p:spPr>
        <p:txBody>
          <a:bodyPr lIns="91439" tIns="45719" rIns="91439" bIns="45719" anchor="t">
            <a:noAutofit/>
          </a:bodyPr>
          <a:lstStyle/>
          <a:p>
            <a:endParaRPr/>
          </a:p>
        </p:txBody>
      </p:sp>
      <p:sp>
        <p:nvSpPr>
          <p:cNvPr id="369" name="Bild"/>
          <p:cNvSpPr>
            <a:spLocks noGrp="1"/>
          </p:cNvSpPr>
          <p:nvPr>
            <p:ph type="pic" sz="quarter" idx="19"/>
          </p:nvPr>
        </p:nvSpPr>
        <p:spPr>
          <a:xfrm>
            <a:off x="3428998" y="3338199"/>
            <a:ext cx="952502" cy="948030"/>
          </a:xfrm>
          <a:prstGeom prst="rect">
            <a:avLst/>
          </a:prstGeom>
        </p:spPr>
        <p:txBody>
          <a:bodyPr lIns="91439" tIns="45719" rIns="91439" bIns="45719" anchor="t">
            <a:noAutofit/>
          </a:bodyPr>
          <a:lstStyle/>
          <a:p>
            <a:endParaRPr/>
          </a:p>
        </p:txBody>
      </p:sp>
      <p:sp>
        <p:nvSpPr>
          <p:cNvPr id="370" name="Bild"/>
          <p:cNvSpPr>
            <a:spLocks noGrp="1"/>
          </p:cNvSpPr>
          <p:nvPr>
            <p:ph type="pic" sz="quarter" idx="20"/>
          </p:nvPr>
        </p:nvSpPr>
        <p:spPr>
          <a:xfrm>
            <a:off x="6280049" y="3333740"/>
            <a:ext cx="952502" cy="94803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7860440"/>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33">
    <p:spTree>
      <p:nvGrpSpPr>
        <p:cNvPr id="1" name=""/>
        <p:cNvGrpSpPr/>
        <p:nvPr/>
      </p:nvGrpSpPr>
      <p:grpSpPr>
        <a:xfrm>
          <a:off x="0" y="0"/>
          <a:ext cx="0" cy="0"/>
          <a:chOff x="0" y="0"/>
          <a:chExt cx="0" cy="0"/>
        </a:xfrm>
      </p:grpSpPr>
      <p:sp>
        <p:nvSpPr>
          <p:cNvPr id="3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8"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379" name="Bild"/>
          <p:cNvSpPr>
            <a:spLocks noGrp="1"/>
          </p:cNvSpPr>
          <p:nvPr>
            <p:ph type="pic" sz="quarter" idx="13"/>
          </p:nvPr>
        </p:nvSpPr>
        <p:spPr>
          <a:xfrm>
            <a:off x="954248" y="2143107"/>
            <a:ext cx="1665128" cy="1666838"/>
          </a:xfrm>
          <a:prstGeom prst="rect">
            <a:avLst/>
          </a:prstGeom>
        </p:spPr>
        <p:txBody>
          <a:bodyPr lIns="91439" tIns="45719" rIns="91439" bIns="45719" anchor="t">
            <a:noAutofit/>
          </a:bodyPr>
          <a:lstStyle/>
          <a:p>
            <a:endParaRPr/>
          </a:p>
        </p:txBody>
      </p:sp>
      <p:sp>
        <p:nvSpPr>
          <p:cNvPr id="380" name="Bild"/>
          <p:cNvSpPr>
            <a:spLocks noGrp="1"/>
          </p:cNvSpPr>
          <p:nvPr>
            <p:ph type="pic" sz="quarter" idx="14"/>
          </p:nvPr>
        </p:nvSpPr>
        <p:spPr>
          <a:xfrm>
            <a:off x="2975337" y="2143107"/>
            <a:ext cx="1665128" cy="1666838"/>
          </a:xfrm>
          <a:prstGeom prst="rect">
            <a:avLst/>
          </a:prstGeom>
        </p:spPr>
        <p:txBody>
          <a:bodyPr lIns="91439" tIns="45719" rIns="91439" bIns="45719" anchor="t">
            <a:noAutofit/>
          </a:bodyPr>
          <a:lstStyle/>
          <a:p>
            <a:endParaRPr/>
          </a:p>
        </p:txBody>
      </p:sp>
      <p:sp>
        <p:nvSpPr>
          <p:cNvPr id="381" name="Bild"/>
          <p:cNvSpPr>
            <a:spLocks noGrp="1"/>
          </p:cNvSpPr>
          <p:nvPr>
            <p:ph type="pic" sz="quarter" idx="15"/>
          </p:nvPr>
        </p:nvSpPr>
        <p:spPr>
          <a:xfrm>
            <a:off x="4979787" y="2143107"/>
            <a:ext cx="1673588" cy="1666838"/>
          </a:xfrm>
          <a:prstGeom prst="rect">
            <a:avLst/>
          </a:prstGeom>
        </p:spPr>
        <p:txBody>
          <a:bodyPr lIns="91439" tIns="45719" rIns="91439" bIns="45719" anchor="t">
            <a:noAutofit/>
          </a:bodyPr>
          <a:lstStyle/>
          <a:p>
            <a:endParaRPr/>
          </a:p>
        </p:txBody>
      </p:sp>
      <p:sp>
        <p:nvSpPr>
          <p:cNvPr id="382" name="Bild"/>
          <p:cNvSpPr>
            <a:spLocks noGrp="1"/>
          </p:cNvSpPr>
          <p:nvPr>
            <p:ph type="pic" sz="quarter" idx="16"/>
          </p:nvPr>
        </p:nvSpPr>
        <p:spPr>
          <a:xfrm>
            <a:off x="7000875" y="2143107"/>
            <a:ext cx="1668624" cy="1666838"/>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3979296"/>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34">
    <p:spTree>
      <p:nvGrpSpPr>
        <p:cNvPr id="1" name=""/>
        <p:cNvGrpSpPr/>
        <p:nvPr/>
      </p:nvGrpSpPr>
      <p:grpSpPr>
        <a:xfrm>
          <a:off x="0" y="0"/>
          <a:ext cx="0" cy="0"/>
          <a:chOff x="0" y="0"/>
          <a:chExt cx="0" cy="0"/>
        </a:xfrm>
      </p:grpSpPr>
      <p:sp>
        <p:nvSpPr>
          <p:cNvPr id="389" name="Rechteck"/>
          <p:cNvSpPr/>
          <p:nvPr/>
        </p:nvSpPr>
        <p:spPr>
          <a:xfrm>
            <a:off x="4572000" y="0"/>
            <a:ext cx="4572000" cy="5143500"/>
          </a:xfrm>
          <a:prstGeom prst="rect">
            <a:avLst/>
          </a:prstGeom>
          <a:blipFill>
            <a:blip r:embed="rId2"/>
          </a:blipFill>
          <a:ln w="12700">
            <a:miter lim="400000"/>
          </a:ln>
        </p:spPr>
        <p:txBody>
          <a:bodyPr lIns="38100" tIns="38100" rIns="38100" bIns="38100" anchor="ctr"/>
          <a:lstStyle/>
          <a:p>
            <a:pPr algn="ctr" defTabSz="309563">
              <a:defRPr sz="1600">
                <a:solidFill>
                  <a:srgbClr val="FFFFFF"/>
                </a:solidFill>
              </a:defRPr>
            </a:pPr>
            <a:endParaRPr sz="1200"/>
          </a:p>
        </p:txBody>
      </p:sp>
      <p:sp>
        <p:nvSpPr>
          <p:cNvPr id="3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392" name="Bild"/>
          <p:cNvSpPr>
            <a:spLocks noGrp="1"/>
          </p:cNvSpPr>
          <p:nvPr>
            <p:ph type="pic" sz="quarter" idx="13"/>
          </p:nvPr>
        </p:nvSpPr>
        <p:spPr>
          <a:xfrm>
            <a:off x="1451718" y="714412"/>
            <a:ext cx="1665128" cy="1666839"/>
          </a:xfrm>
          <a:prstGeom prst="rect">
            <a:avLst/>
          </a:prstGeom>
        </p:spPr>
        <p:txBody>
          <a:bodyPr lIns="91439" tIns="45719" rIns="91439" bIns="45719" anchor="t">
            <a:noAutofit/>
          </a:bodyPr>
          <a:lstStyle/>
          <a:p>
            <a:endParaRPr/>
          </a:p>
        </p:txBody>
      </p:sp>
      <p:sp>
        <p:nvSpPr>
          <p:cNvPr id="393" name="Bild"/>
          <p:cNvSpPr>
            <a:spLocks noGrp="1"/>
          </p:cNvSpPr>
          <p:nvPr>
            <p:ph type="pic" sz="quarter" idx="14"/>
          </p:nvPr>
        </p:nvSpPr>
        <p:spPr>
          <a:xfrm>
            <a:off x="6023940" y="714412"/>
            <a:ext cx="1665128" cy="1666839"/>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211166076"/>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35">
    <p:spTree>
      <p:nvGrpSpPr>
        <p:cNvPr id="1" name=""/>
        <p:cNvGrpSpPr/>
        <p:nvPr/>
      </p:nvGrpSpPr>
      <p:grpSpPr>
        <a:xfrm>
          <a:off x="0" y="0"/>
          <a:ext cx="0" cy="0"/>
          <a:chOff x="0" y="0"/>
          <a:chExt cx="0" cy="0"/>
        </a:xfrm>
      </p:grpSpPr>
      <p:sp>
        <p:nvSpPr>
          <p:cNvPr id="4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1"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402" name="Bild"/>
          <p:cNvSpPr>
            <a:spLocks noGrp="1"/>
          </p:cNvSpPr>
          <p:nvPr>
            <p:ph type="pic" idx="13"/>
          </p:nvPr>
        </p:nvSpPr>
        <p:spPr>
          <a:xfrm>
            <a:off x="5381625" y="0"/>
            <a:ext cx="3762375"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687774830"/>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36">
    <p:spTree>
      <p:nvGrpSpPr>
        <p:cNvPr id="1" name=""/>
        <p:cNvGrpSpPr/>
        <p:nvPr/>
      </p:nvGrpSpPr>
      <p:grpSpPr>
        <a:xfrm>
          <a:off x="0" y="0"/>
          <a:ext cx="0" cy="0"/>
          <a:chOff x="0" y="0"/>
          <a:chExt cx="0" cy="0"/>
        </a:xfrm>
      </p:grpSpPr>
      <p:sp>
        <p:nvSpPr>
          <p:cNvPr id="4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10" name="Bild"/>
          <p:cNvSpPr>
            <a:spLocks noGrp="1"/>
          </p:cNvSpPr>
          <p:nvPr>
            <p:ph type="pic" idx="13"/>
          </p:nvPr>
        </p:nvSpPr>
        <p:spPr>
          <a:xfrm>
            <a:off x="3272657" y="0"/>
            <a:ext cx="3762376" cy="5143500"/>
          </a:xfrm>
          <a:prstGeom prst="rect">
            <a:avLst/>
          </a:prstGeom>
        </p:spPr>
        <p:txBody>
          <a:bodyPr lIns="91439" tIns="45719" rIns="91439" bIns="45719" anchor="t">
            <a:noAutofit/>
          </a:bodyPr>
          <a:lstStyle/>
          <a:p>
            <a:endParaRPr/>
          </a:p>
        </p:txBody>
      </p:sp>
      <p:sp>
        <p:nvSpPr>
          <p:cNvPr id="411"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Tree>
    <p:extLst>
      <p:ext uri="{BB962C8B-B14F-4D97-AF65-F5344CB8AC3E}">
        <p14:creationId xmlns:p14="http://schemas.microsoft.com/office/powerpoint/2010/main" val="847620178"/>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37">
    <p:spTree>
      <p:nvGrpSpPr>
        <p:cNvPr id="1" name=""/>
        <p:cNvGrpSpPr/>
        <p:nvPr/>
      </p:nvGrpSpPr>
      <p:grpSpPr>
        <a:xfrm>
          <a:off x="0" y="0"/>
          <a:ext cx="0" cy="0"/>
          <a:chOff x="0" y="0"/>
          <a:chExt cx="0" cy="0"/>
        </a:xfrm>
      </p:grpSpPr>
      <p:sp>
        <p:nvSpPr>
          <p:cNvPr id="4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19"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420" name="Bild"/>
          <p:cNvSpPr>
            <a:spLocks noGrp="1"/>
          </p:cNvSpPr>
          <p:nvPr>
            <p:ph type="pic" idx="13"/>
          </p:nvPr>
        </p:nvSpPr>
        <p:spPr>
          <a:xfrm>
            <a:off x="5381664" y="0"/>
            <a:ext cx="3762376"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2723047"/>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38">
    <p:spTree>
      <p:nvGrpSpPr>
        <p:cNvPr id="1" name=""/>
        <p:cNvGrpSpPr/>
        <p:nvPr/>
      </p:nvGrpSpPr>
      <p:grpSpPr>
        <a:xfrm>
          <a:off x="0" y="0"/>
          <a:ext cx="0" cy="0"/>
          <a:chOff x="0" y="0"/>
          <a:chExt cx="0" cy="0"/>
        </a:xfrm>
      </p:grpSpPr>
      <p:sp>
        <p:nvSpPr>
          <p:cNvPr id="427" name="Bild"/>
          <p:cNvSpPr>
            <a:spLocks noGrp="1"/>
          </p:cNvSpPr>
          <p:nvPr>
            <p:ph type="pic" idx="13"/>
          </p:nvPr>
        </p:nvSpPr>
        <p:spPr>
          <a:xfrm>
            <a:off x="4364087" y="0"/>
            <a:ext cx="4779952" cy="5143500"/>
          </a:xfrm>
          <a:prstGeom prst="rect">
            <a:avLst/>
          </a:prstGeom>
        </p:spPr>
        <p:txBody>
          <a:bodyPr lIns="91439" tIns="45719" rIns="91439" bIns="45719" anchor="t">
            <a:noAutofit/>
          </a:bodyPr>
          <a:lstStyle/>
          <a:p>
            <a:endParaRPr/>
          </a:p>
        </p:txBody>
      </p:sp>
      <p:sp>
        <p:nvSpPr>
          <p:cNvPr id="4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9"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Tree>
    <p:extLst>
      <p:ext uri="{BB962C8B-B14F-4D97-AF65-F5344CB8AC3E}">
        <p14:creationId xmlns:p14="http://schemas.microsoft.com/office/powerpoint/2010/main" val="887190221"/>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39">
    <p:spTree>
      <p:nvGrpSpPr>
        <p:cNvPr id="1" name=""/>
        <p:cNvGrpSpPr/>
        <p:nvPr/>
      </p:nvGrpSpPr>
      <p:grpSpPr>
        <a:xfrm>
          <a:off x="0" y="0"/>
          <a:ext cx="0" cy="0"/>
          <a:chOff x="0" y="0"/>
          <a:chExt cx="0" cy="0"/>
        </a:xfrm>
      </p:grpSpPr>
      <p:sp>
        <p:nvSpPr>
          <p:cNvPr id="4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7"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438" name="Bild"/>
          <p:cNvSpPr>
            <a:spLocks noGrp="1"/>
          </p:cNvSpPr>
          <p:nvPr>
            <p:ph type="pic" sz="half" idx="13"/>
          </p:nvPr>
        </p:nvSpPr>
        <p:spPr>
          <a:xfrm>
            <a:off x="5124412" y="0"/>
            <a:ext cx="4019589" cy="30099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84796824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9">
    <p:spTree>
      <p:nvGrpSpPr>
        <p:cNvPr id="1" name=""/>
        <p:cNvGrpSpPr/>
        <p:nvPr/>
      </p:nvGrpSpPr>
      <p:grpSpPr>
        <a:xfrm>
          <a:off x="0" y="0"/>
          <a:ext cx="0" cy="0"/>
          <a:chOff x="0" y="0"/>
          <a:chExt cx="0" cy="0"/>
        </a:xfrm>
      </p:grpSpPr>
      <p:sp>
        <p:nvSpPr>
          <p:cNvPr id="119" name="Rechteck"/>
          <p:cNvSpPr/>
          <p:nvPr/>
        </p:nvSpPr>
        <p:spPr>
          <a:xfrm>
            <a:off x="4223084" y="0"/>
            <a:ext cx="4987665" cy="5143500"/>
          </a:xfrm>
          <a:prstGeom prst="rect">
            <a:avLst/>
          </a:prstGeom>
          <a:solidFill>
            <a:srgbClr val="73623B"/>
          </a:solidFill>
          <a:ln w="12700">
            <a:miter lim="400000"/>
          </a:ln>
        </p:spPr>
        <p:txBody>
          <a:bodyPr lIns="38100" tIns="38100" rIns="38100" bIns="38100" anchor="ctr"/>
          <a:lstStyle/>
          <a:p>
            <a:pPr algn="ctr" defTabSz="309563">
              <a:defRPr sz="1600">
                <a:solidFill>
                  <a:srgbClr val="FFFFFF"/>
                </a:solidFill>
              </a:defRPr>
            </a:pPr>
            <a:endParaRPr sz="1200"/>
          </a:p>
        </p:txBody>
      </p:sp>
      <p:grpSp>
        <p:nvGrpSpPr>
          <p:cNvPr id="137" name="Gruppieren"/>
          <p:cNvGrpSpPr/>
          <p:nvPr/>
        </p:nvGrpSpPr>
        <p:grpSpPr>
          <a:xfrm>
            <a:off x="4715029" y="1432176"/>
            <a:ext cx="3991506" cy="2361065"/>
            <a:chOff x="0" y="0"/>
            <a:chExt cx="5322007" cy="3148084"/>
          </a:xfrm>
        </p:grpSpPr>
        <p:sp>
          <p:nvSpPr>
            <p:cNvPr id="120" name="Form"/>
            <p:cNvSpPr/>
            <p:nvPr/>
          </p:nvSpPr>
          <p:spPr>
            <a:xfrm>
              <a:off x="479941" y="14924"/>
              <a:ext cx="4333874" cy="2935406"/>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121" name="Form"/>
            <p:cNvSpPr/>
            <p:nvPr/>
          </p:nvSpPr>
          <p:spPr>
            <a:xfrm>
              <a:off x="470986" y="0"/>
              <a:ext cx="4351785" cy="2960778"/>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nvGrpSpPr>
            <p:cNvPr id="128" name="Gruppieren"/>
            <p:cNvGrpSpPr/>
            <p:nvPr/>
          </p:nvGrpSpPr>
          <p:grpSpPr>
            <a:xfrm>
              <a:off x="0" y="2812157"/>
              <a:ext cx="5321946" cy="321455"/>
              <a:chOff x="0" y="-21028"/>
              <a:chExt cx="5321945" cy="321454"/>
            </a:xfrm>
          </p:grpSpPr>
          <p:grpSp>
            <p:nvGrpSpPr>
              <p:cNvPr id="124" name="Rechteck"/>
              <p:cNvGrpSpPr/>
              <p:nvPr/>
            </p:nvGrpSpPr>
            <p:grpSpPr>
              <a:xfrm>
                <a:off x="0" y="-21028"/>
                <a:ext cx="2662448" cy="321454"/>
                <a:chOff x="0" y="-21027"/>
                <a:chExt cx="2662447" cy="321453"/>
              </a:xfrm>
            </p:grpSpPr>
            <p:sp>
              <p:nvSpPr>
                <p:cNvPr id="122" name="Rectangle"/>
                <p:cNvSpPr/>
                <p:nvPr/>
              </p:nvSpPr>
              <p:spPr>
                <a:xfrm>
                  <a:off x="0" y="105241"/>
                  <a:ext cx="2662447" cy="68918"/>
                </a:xfrm>
                <a:prstGeom prst="rect">
                  <a:avLst/>
                </a:prstGeom>
                <a:gradFill flip="none" rotWithShape="1">
                  <a:gsLst>
                    <a:gs pos="0">
                      <a:srgbClr val="464847"/>
                    </a:gs>
                    <a:gs pos="1078">
                      <a:srgbClr val="3B4142"/>
                    </a:gs>
                    <a:gs pos="1415">
                      <a:srgbClr val="727679"/>
                    </a:gs>
                    <a:gs pos="1675">
                      <a:srgbClr val="A9ACB0"/>
                    </a:gs>
                    <a:gs pos="3441">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p:spPr>
              <p:txBody>
                <a:bodyPr wrap="square" lIns="50800" tIns="50800" rIns="50800" bIns="50800" numCol="1" anchor="ctr">
                  <a:noAutofit/>
                </a:bodyPr>
                <a:lstStyle/>
                <a:p>
                  <a:pPr algn="ctr" defTabSz="438150">
                    <a:defRPr sz="2400">
                      <a:solidFill>
                        <a:srgbClr val="FFFFFF"/>
                      </a:solidFill>
                      <a:effectLst>
                        <a:outerShdw blurRad="25400" dist="23998" dir="2700000" rotWithShape="0">
                          <a:srgbClr val="000000">
                            <a:alpha val="31033"/>
                          </a:srgbClr>
                        </a:outerShdw>
                      </a:effectLst>
                    </a:defRPr>
                  </a:pPr>
                  <a:endParaRPr sz="1800"/>
                </a:p>
              </p:txBody>
            </p:sp>
            <p:sp>
              <p:nvSpPr>
                <p:cNvPr id="123" name="Text"/>
                <p:cNvSpPr txBox="1"/>
                <p:nvPr/>
              </p:nvSpPr>
              <p:spPr>
                <a:xfrm>
                  <a:off x="0" y="-21027"/>
                  <a:ext cx="2662447" cy="3214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ctr" defTabSz="584200">
                    <a:defRPr sz="1200">
                      <a:solidFill>
                        <a:srgbClr val="FFFFFF"/>
                      </a:solidFill>
                      <a:effectLst>
                        <a:outerShdw blurRad="25400" dist="23998" dir="2700000" rotWithShape="0">
                          <a:srgbClr val="000000">
                            <a:alpha val="31033"/>
                          </a:srgbClr>
                        </a:outerShdw>
                      </a:effectLst>
                    </a:defRPr>
                  </a:lvl1pPr>
                </a:lstStyle>
                <a:p>
                  <a:r>
                    <a:rPr sz="900"/>
                    <a:t> </a:t>
                  </a:r>
                </a:p>
              </p:txBody>
            </p:sp>
          </p:grpSp>
          <p:grpSp>
            <p:nvGrpSpPr>
              <p:cNvPr id="127" name="Rechteck"/>
              <p:cNvGrpSpPr/>
              <p:nvPr/>
            </p:nvGrpSpPr>
            <p:grpSpPr>
              <a:xfrm>
                <a:off x="2659496" y="-21028"/>
                <a:ext cx="2662449" cy="321454"/>
                <a:chOff x="0" y="-21027"/>
                <a:chExt cx="2662447" cy="321453"/>
              </a:xfrm>
            </p:grpSpPr>
            <p:sp>
              <p:nvSpPr>
                <p:cNvPr id="125" name="Rectangle"/>
                <p:cNvSpPr/>
                <p:nvPr/>
              </p:nvSpPr>
              <p:spPr>
                <a:xfrm>
                  <a:off x="0" y="105241"/>
                  <a:ext cx="2662447" cy="68918"/>
                </a:xfrm>
                <a:prstGeom prst="rect">
                  <a:avLst/>
                </a:prstGeom>
                <a:gradFill flip="none" rotWithShape="1">
                  <a:gsLst>
                    <a:gs pos="0">
                      <a:srgbClr val="464847"/>
                    </a:gs>
                    <a:gs pos="1078">
                      <a:srgbClr val="3B4142"/>
                    </a:gs>
                    <a:gs pos="1415">
                      <a:srgbClr val="727679"/>
                    </a:gs>
                    <a:gs pos="1675">
                      <a:srgbClr val="A9ACB0"/>
                    </a:gs>
                    <a:gs pos="3441">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p:spPr>
              <p:txBody>
                <a:bodyPr wrap="square" lIns="50800" tIns="50800" rIns="50800" bIns="50800" numCol="1" anchor="ctr">
                  <a:noAutofit/>
                </a:bodyPr>
                <a:lstStyle/>
                <a:p>
                  <a:pPr algn="ctr" defTabSz="438150">
                    <a:defRPr sz="2400">
                      <a:solidFill>
                        <a:srgbClr val="FFFFFF"/>
                      </a:solidFill>
                      <a:effectLst>
                        <a:outerShdw blurRad="25400" dist="23998" dir="2700000" rotWithShape="0">
                          <a:srgbClr val="000000">
                            <a:alpha val="31033"/>
                          </a:srgbClr>
                        </a:outerShdw>
                      </a:effectLst>
                    </a:defRPr>
                  </a:pPr>
                  <a:endParaRPr sz="1800"/>
                </a:p>
              </p:txBody>
            </p:sp>
            <p:sp>
              <p:nvSpPr>
                <p:cNvPr id="126" name="Text"/>
                <p:cNvSpPr txBox="1"/>
                <p:nvPr/>
              </p:nvSpPr>
              <p:spPr>
                <a:xfrm>
                  <a:off x="0" y="-21027"/>
                  <a:ext cx="2662447" cy="3214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ctr" defTabSz="584200">
                    <a:defRPr sz="1200">
                      <a:solidFill>
                        <a:srgbClr val="FFFFFF"/>
                      </a:solidFill>
                      <a:effectLst>
                        <a:outerShdw blurRad="25400" dist="23998" dir="2700000" rotWithShape="0">
                          <a:srgbClr val="000000">
                            <a:alpha val="31033"/>
                          </a:srgbClr>
                        </a:outerShdw>
                      </a:effectLst>
                    </a:defRPr>
                  </a:lvl1pPr>
                </a:lstStyle>
                <a:p>
                  <a:r>
                    <a:rPr sz="900"/>
                    <a:t> </a:t>
                  </a:r>
                </a:p>
              </p:txBody>
            </p:sp>
          </p:grpSp>
        </p:grpSp>
        <p:sp>
          <p:nvSpPr>
            <p:cNvPr id="129" name="Form"/>
            <p:cNvSpPr/>
            <p:nvPr/>
          </p:nvSpPr>
          <p:spPr>
            <a:xfrm>
              <a:off x="2295393" y="2939305"/>
              <a:ext cx="723524" cy="429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19">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nvGrpSpPr>
            <p:cNvPr id="132" name="Form"/>
            <p:cNvGrpSpPr/>
            <p:nvPr/>
          </p:nvGrpSpPr>
          <p:grpSpPr>
            <a:xfrm>
              <a:off x="2382" y="2896141"/>
              <a:ext cx="5319625" cy="251943"/>
              <a:chOff x="0" y="-18622"/>
              <a:chExt cx="5319623" cy="251942"/>
            </a:xfrm>
          </p:grpSpPr>
          <p:sp>
            <p:nvSpPr>
              <p:cNvPr id="130" name="Shape"/>
              <p:cNvSpPr/>
              <p:nvPr/>
            </p:nvSpPr>
            <p:spPr>
              <a:xfrm>
                <a:off x="0" y="90599"/>
                <a:ext cx="5319623" cy="33501"/>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100000">
                    <a:srgbClr val="464847"/>
                  </a:gs>
                </a:gsLst>
                <a:lin ang="16200000" scaled="0"/>
              </a:gra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131" name="Text"/>
              <p:cNvSpPr txBox="1"/>
              <p:nvPr/>
            </p:nvSpPr>
            <p:spPr>
              <a:xfrm>
                <a:off x="0" y="-18622"/>
                <a:ext cx="5319560" cy="2519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sp>
          <p:nvSpPr>
            <p:cNvPr id="133" name="Form"/>
            <p:cNvSpPr/>
            <p:nvPr/>
          </p:nvSpPr>
          <p:spPr>
            <a:xfrm>
              <a:off x="493374" y="29849"/>
              <a:ext cx="4306344" cy="2850334"/>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134" name="Form"/>
            <p:cNvSpPr/>
            <p:nvPr/>
          </p:nvSpPr>
          <p:spPr>
            <a:xfrm>
              <a:off x="623499" y="211885"/>
              <a:ext cx="4045266" cy="2548948"/>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135" name="Form"/>
            <p:cNvSpPr/>
            <p:nvPr/>
          </p:nvSpPr>
          <p:spPr>
            <a:xfrm>
              <a:off x="2630629" y="103604"/>
              <a:ext cx="33989" cy="33992"/>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136" name="Form"/>
            <p:cNvSpPr/>
            <p:nvPr/>
          </p:nvSpPr>
          <p:spPr>
            <a:xfrm>
              <a:off x="2630629" y="109367"/>
              <a:ext cx="26527" cy="25879"/>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sp>
        <p:nvSpPr>
          <p:cNvPr id="1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9"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140" name="Bild"/>
          <p:cNvSpPr>
            <a:spLocks noGrp="1"/>
          </p:cNvSpPr>
          <p:nvPr>
            <p:ph type="pic" sz="quarter" idx="13"/>
          </p:nvPr>
        </p:nvSpPr>
        <p:spPr>
          <a:xfrm>
            <a:off x="5181023" y="1594561"/>
            <a:ext cx="3031847" cy="1908242"/>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909984984"/>
      </p:ext>
    </p:extLst>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40">
    <p:spTree>
      <p:nvGrpSpPr>
        <p:cNvPr id="1" name=""/>
        <p:cNvGrpSpPr/>
        <p:nvPr/>
      </p:nvGrpSpPr>
      <p:grpSpPr>
        <a:xfrm>
          <a:off x="0" y="0"/>
          <a:ext cx="0" cy="0"/>
          <a:chOff x="0" y="0"/>
          <a:chExt cx="0" cy="0"/>
        </a:xfrm>
      </p:grpSpPr>
      <p:sp>
        <p:nvSpPr>
          <p:cNvPr id="4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6"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447" name="Bild"/>
          <p:cNvSpPr>
            <a:spLocks noGrp="1"/>
          </p:cNvSpPr>
          <p:nvPr>
            <p:ph type="pic" idx="13"/>
          </p:nvPr>
        </p:nvSpPr>
        <p:spPr>
          <a:xfrm>
            <a:off x="4859387" y="0"/>
            <a:ext cx="4284652"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807568413"/>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41">
    <p:spTree>
      <p:nvGrpSpPr>
        <p:cNvPr id="1" name=""/>
        <p:cNvGrpSpPr/>
        <p:nvPr/>
      </p:nvGrpSpPr>
      <p:grpSpPr>
        <a:xfrm>
          <a:off x="0" y="0"/>
          <a:ext cx="0" cy="0"/>
          <a:chOff x="0" y="0"/>
          <a:chExt cx="0" cy="0"/>
        </a:xfrm>
      </p:grpSpPr>
      <p:sp>
        <p:nvSpPr>
          <p:cNvPr id="4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5" name="Bild"/>
          <p:cNvSpPr>
            <a:spLocks noGrp="1"/>
          </p:cNvSpPr>
          <p:nvPr>
            <p:ph type="pic" sz="quarter" idx="13"/>
          </p:nvPr>
        </p:nvSpPr>
        <p:spPr>
          <a:xfrm>
            <a:off x="0" y="3786"/>
            <a:ext cx="2952750" cy="2948965"/>
          </a:xfrm>
          <a:prstGeom prst="rect">
            <a:avLst/>
          </a:prstGeom>
        </p:spPr>
        <p:txBody>
          <a:bodyPr lIns="91439" tIns="45719" rIns="91439" bIns="45719" anchor="t">
            <a:noAutofit/>
          </a:bodyPr>
          <a:lstStyle/>
          <a:p>
            <a:endParaRPr/>
          </a:p>
        </p:txBody>
      </p:sp>
      <p:sp>
        <p:nvSpPr>
          <p:cNvPr id="456" name="Bild"/>
          <p:cNvSpPr>
            <a:spLocks noGrp="1"/>
          </p:cNvSpPr>
          <p:nvPr>
            <p:ph type="pic" sz="half" idx="14"/>
          </p:nvPr>
        </p:nvSpPr>
        <p:spPr>
          <a:xfrm>
            <a:off x="2952750" y="2956534"/>
            <a:ext cx="6191250" cy="2190752"/>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283313375"/>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42">
    <p:spTree>
      <p:nvGrpSpPr>
        <p:cNvPr id="1" name=""/>
        <p:cNvGrpSpPr/>
        <p:nvPr/>
      </p:nvGrpSpPr>
      <p:grpSpPr>
        <a:xfrm>
          <a:off x="0" y="0"/>
          <a:ext cx="0" cy="0"/>
          <a:chOff x="0" y="0"/>
          <a:chExt cx="0" cy="0"/>
        </a:xfrm>
      </p:grpSpPr>
      <p:sp>
        <p:nvSpPr>
          <p:cNvPr id="4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64" name="Bild"/>
          <p:cNvSpPr>
            <a:spLocks noGrp="1"/>
          </p:cNvSpPr>
          <p:nvPr>
            <p:ph type="pic" sz="half" idx="13"/>
          </p:nvPr>
        </p:nvSpPr>
        <p:spPr>
          <a:xfrm>
            <a:off x="3667125" y="0"/>
            <a:ext cx="5476875" cy="2476500"/>
          </a:xfrm>
          <a:prstGeom prst="rect">
            <a:avLst/>
          </a:prstGeom>
        </p:spPr>
        <p:txBody>
          <a:bodyPr lIns="91439" tIns="45719" rIns="91439" bIns="45719" anchor="t">
            <a:noAutofit/>
          </a:bodyPr>
          <a:lstStyle/>
          <a:p>
            <a:endParaRPr/>
          </a:p>
        </p:txBody>
      </p:sp>
      <p:sp>
        <p:nvSpPr>
          <p:cNvPr id="465"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Tree>
    <p:extLst>
      <p:ext uri="{BB962C8B-B14F-4D97-AF65-F5344CB8AC3E}">
        <p14:creationId xmlns:p14="http://schemas.microsoft.com/office/powerpoint/2010/main" val="3685885124"/>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42 Kopie">
    <p:spTree>
      <p:nvGrpSpPr>
        <p:cNvPr id="1" name=""/>
        <p:cNvGrpSpPr/>
        <p:nvPr/>
      </p:nvGrpSpPr>
      <p:grpSpPr>
        <a:xfrm>
          <a:off x="0" y="0"/>
          <a:ext cx="0" cy="0"/>
          <a:chOff x="0" y="0"/>
          <a:chExt cx="0" cy="0"/>
        </a:xfrm>
      </p:grpSpPr>
      <p:sp>
        <p:nvSpPr>
          <p:cNvPr id="472" name="Rechteck"/>
          <p:cNvSpPr/>
          <p:nvPr/>
        </p:nvSpPr>
        <p:spPr>
          <a:xfrm>
            <a:off x="4476750" y="-1"/>
            <a:ext cx="4667252" cy="5143501"/>
          </a:xfrm>
          <a:prstGeom prst="rect">
            <a:avLst/>
          </a:prstGeom>
          <a:blipFill>
            <a:blip r:embed="rId2"/>
          </a:blipFill>
          <a:ln w="12700">
            <a:miter lim="400000"/>
          </a:ln>
        </p:spPr>
        <p:txBody>
          <a:bodyPr lIns="38100" tIns="38100" rIns="38100" bIns="38100" anchor="ctr"/>
          <a:lstStyle/>
          <a:p>
            <a:pPr algn="ctr" defTabSz="309563">
              <a:defRPr sz="1600">
                <a:solidFill>
                  <a:srgbClr val="FFFFFF"/>
                </a:solidFill>
              </a:defRPr>
            </a:pPr>
            <a:endParaRPr sz="1200"/>
          </a:p>
        </p:txBody>
      </p:sp>
      <p:grpSp>
        <p:nvGrpSpPr>
          <p:cNvPr id="488" name="Gruppieren"/>
          <p:cNvGrpSpPr/>
          <p:nvPr/>
        </p:nvGrpSpPr>
        <p:grpSpPr>
          <a:xfrm>
            <a:off x="5217385" y="1101955"/>
            <a:ext cx="2083169" cy="2939591"/>
            <a:chOff x="0" y="0"/>
            <a:chExt cx="2777558" cy="3919452"/>
          </a:xfrm>
        </p:grpSpPr>
        <p:sp>
          <p:nvSpPr>
            <p:cNvPr id="473" name="Form"/>
            <p:cNvSpPr/>
            <p:nvPr/>
          </p:nvSpPr>
          <p:spPr>
            <a:xfrm>
              <a:off x="-1" y="-1"/>
              <a:ext cx="2777560" cy="3919454"/>
            </a:xfrm>
            <a:custGeom>
              <a:avLst/>
              <a:gdLst/>
              <a:ahLst/>
              <a:cxnLst>
                <a:cxn ang="0">
                  <a:pos x="wd2" y="hd2"/>
                </a:cxn>
                <a:cxn ang="5400000">
                  <a:pos x="wd2" y="hd2"/>
                </a:cxn>
                <a:cxn ang="10800000">
                  <a:pos x="wd2" y="hd2"/>
                </a:cxn>
                <a:cxn ang="16200000">
                  <a:pos x="wd2" y="hd2"/>
                </a:cxn>
              </a:cxnLst>
              <a:rect l="0" t="0" r="r" b="b"/>
              <a:pathLst>
                <a:path w="21600" h="21600" extrusionOk="0">
                  <a:moveTo>
                    <a:pt x="20422" y="21600"/>
                  </a:moveTo>
                  <a:lnTo>
                    <a:pt x="1178" y="21600"/>
                  </a:lnTo>
                  <a:cubicBezTo>
                    <a:pt x="525" y="21600"/>
                    <a:pt x="0" y="21226"/>
                    <a:pt x="0" y="20765"/>
                  </a:cubicBezTo>
                  <a:lnTo>
                    <a:pt x="0" y="835"/>
                  </a:lnTo>
                  <a:cubicBezTo>
                    <a:pt x="0" y="374"/>
                    <a:pt x="525" y="0"/>
                    <a:pt x="1178" y="0"/>
                  </a:cubicBezTo>
                  <a:lnTo>
                    <a:pt x="20422" y="0"/>
                  </a:lnTo>
                  <a:cubicBezTo>
                    <a:pt x="21075" y="0"/>
                    <a:pt x="21600" y="374"/>
                    <a:pt x="21600" y="835"/>
                  </a:cubicBezTo>
                  <a:lnTo>
                    <a:pt x="21600" y="20765"/>
                  </a:lnTo>
                  <a:cubicBezTo>
                    <a:pt x="21600" y="21226"/>
                    <a:pt x="21075" y="21600"/>
                    <a:pt x="20422" y="21600"/>
                  </a:cubicBez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74" name="Form"/>
            <p:cNvSpPr/>
            <p:nvPr/>
          </p:nvSpPr>
          <p:spPr>
            <a:xfrm>
              <a:off x="16847" y="18719"/>
              <a:ext cx="2741993" cy="3883886"/>
            </a:xfrm>
            <a:custGeom>
              <a:avLst/>
              <a:gdLst/>
              <a:ahLst/>
              <a:cxnLst>
                <a:cxn ang="0">
                  <a:pos x="wd2" y="hd2"/>
                </a:cxn>
                <a:cxn ang="5400000">
                  <a:pos x="wd2" y="hd2"/>
                </a:cxn>
                <a:cxn ang="10800000">
                  <a:pos x="wd2" y="hd2"/>
                </a:cxn>
                <a:cxn ang="16200000">
                  <a:pos x="wd2" y="hd2"/>
                </a:cxn>
              </a:cxnLst>
              <a:rect l="0" t="0" r="r" b="b"/>
              <a:pathLst>
                <a:path w="21600" h="21600" extrusionOk="0">
                  <a:moveTo>
                    <a:pt x="20547" y="21600"/>
                  </a:moveTo>
                  <a:lnTo>
                    <a:pt x="1053" y="21600"/>
                  </a:lnTo>
                  <a:cubicBezTo>
                    <a:pt x="468" y="21600"/>
                    <a:pt x="0" y="21267"/>
                    <a:pt x="0" y="20856"/>
                  </a:cubicBezTo>
                  <a:lnTo>
                    <a:pt x="0" y="744"/>
                  </a:lnTo>
                  <a:cubicBezTo>
                    <a:pt x="0" y="333"/>
                    <a:pt x="468" y="0"/>
                    <a:pt x="1053" y="0"/>
                  </a:cubicBezTo>
                  <a:lnTo>
                    <a:pt x="20547" y="0"/>
                  </a:lnTo>
                  <a:cubicBezTo>
                    <a:pt x="21132" y="0"/>
                    <a:pt x="21600" y="333"/>
                    <a:pt x="21600" y="744"/>
                  </a:cubicBezTo>
                  <a:lnTo>
                    <a:pt x="21600" y="20856"/>
                  </a:lnTo>
                  <a:cubicBezTo>
                    <a:pt x="21600" y="21267"/>
                    <a:pt x="21132" y="21600"/>
                    <a:pt x="20547" y="21600"/>
                  </a:cubicBezTo>
                </a:path>
              </a:pathLst>
            </a:custGeom>
            <a:solidFill>
              <a:srgbClr val="F8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75" name="Form"/>
            <p:cNvSpPr/>
            <p:nvPr/>
          </p:nvSpPr>
          <p:spPr>
            <a:xfrm>
              <a:off x="159116" y="331336"/>
              <a:ext cx="2457455" cy="3258652"/>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1" y="21600"/>
                    <a:pt x="0" y="21547"/>
                    <a:pt x="0" y="21482"/>
                  </a:cubicBezTo>
                  <a:lnTo>
                    <a:pt x="0" y="118"/>
                  </a:lnTo>
                  <a:cubicBezTo>
                    <a:pt x="0" y="53"/>
                    <a:pt x="71" y="0"/>
                    <a:pt x="157" y="0"/>
                  </a:cubicBezTo>
                  <a:lnTo>
                    <a:pt x="21443" y="0"/>
                  </a:lnTo>
                  <a:cubicBezTo>
                    <a:pt x="21533" y="0"/>
                    <a:pt x="21600" y="53"/>
                    <a:pt x="21600" y="118"/>
                  </a:cubicBezTo>
                  <a:lnTo>
                    <a:pt x="21600" y="21482"/>
                  </a:lnTo>
                  <a:cubicBezTo>
                    <a:pt x="21600" y="21547"/>
                    <a:pt x="21533" y="21600"/>
                    <a:pt x="21443" y="21600"/>
                  </a:cubicBezTo>
                </a:path>
              </a:pathLst>
            </a:custGeom>
            <a:solidFill>
              <a:srgbClr val="D3D3D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76" name="Form"/>
            <p:cNvSpPr/>
            <p:nvPr/>
          </p:nvSpPr>
          <p:spPr>
            <a:xfrm>
              <a:off x="168476" y="338823"/>
              <a:ext cx="2440607" cy="3241805"/>
            </a:xfrm>
            <a:custGeom>
              <a:avLst/>
              <a:gdLst/>
              <a:ahLst/>
              <a:cxnLst>
                <a:cxn ang="0">
                  <a:pos x="wd2" y="hd2"/>
                </a:cxn>
                <a:cxn ang="5400000">
                  <a:pos x="wd2" y="hd2"/>
                </a:cxn>
                <a:cxn ang="10800000">
                  <a:pos x="wd2" y="hd2"/>
                </a:cxn>
                <a:cxn ang="16200000">
                  <a:pos x="wd2" y="hd2"/>
                </a:cxn>
              </a:cxnLst>
              <a:rect l="0" t="0" r="r" b="b"/>
              <a:pathLst>
                <a:path w="21600" h="21600" extrusionOk="0">
                  <a:moveTo>
                    <a:pt x="21442" y="21600"/>
                  </a:moveTo>
                  <a:lnTo>
                    <a:pt x="158" y="21600"/>
                  </a:lnTo>
                  <a:cubicBezTo>
                    <a:pt x="71" y="21600"/>
                    <a:pt x="0" y="21546"/>
                    <a:pt x="0" y="21481"/>
                  </a:cubicBezTo>
                  <a:lnTo>
                    <a:pt x="0" y="119"/>
                  </a:lnTo>
                  <a:cubicBezTo>
                    <a:pt x="0" y="54"/>
                    <a:pt x="71" y="0"/>
                    <a:pt x="158" y="0"/>
                  </a:cubicBezTo>
                  <a:lnTo>
                    <a:pt x="21442" y="0"/>
                  </a:lnTo>
                  <a:cubicBezTo>
                    <a:pt x="21532" y="0"/>
                    <a:pt x="21600" y="54"/>
                    <a:pt x="21600" y="119"/>
                  </a:cubicBezTo>
                  <a:lnTo>
                    <a:pt x="21600" y="21481"/>
                  </a:lnTo>
                  <a:cubicBezTo>
                    <a:pt x="21600" y="21546"/>
                    <a:pt x="21532" y="21600"/>
                    <a:pt x="21442" y="21600"/>
                  </a:cubicBezTo>
                </a:path>
              </a:pathLst>
            </a:custGeom>
            <a:solidFill>
              <a:srgbClr val="D3D3D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77" name="Form"/>
            <p:cNvSpPr/>
            <p:nvPr/>
          </p:nvSpPr>
          <p:spPr>
            <a:xfrm>
              <a:off x="1366844" y="155372"/>
              <a:ext cx="44188" cy="44196"/>
            </a:xfrm>
            <a:custGeom>
              <a:avLst/>
              <a:gdLst/>
              <a:ahLst/>
              <a:cxnLst>
                <a:cxn ang="0">
                  <a:pos x="wd2" y="hd2"/>
                </a:cxn>
                <a:cxn ang="5400000">
                  <a:pos x="wd2" y="hd2"/>
                </a:cxn>
                <a:cxn ang="10800000">
                  <a:pos x="wd2" y="hd2"/>
                </a:cxn>
                <a:cxn ang="16200000">
                  <a:pos x="wd2" y="hd2"/>
                </a:cxn>
              </a:cxnLst>
              <a:rect l="0" t="0" r="r" b="b"/>
              <a:pathLst>
                <a:path w="21447" h="21448" extrusionOk="0">
                  <a:moveTo>
                    <a:pt x="11573" y="0"/>
                  </a:moveTo>
                  <a:cubicBezTo>
                    <a:pt x="13630" y="204"/>
                    <a:pt x="15276" y="611"/>
                    <a:pt x="16921" y="1834"/>
                  </a:cubicBezTo>
                  <a:cubicBezTo>
                    <a:pt x="18567" y="2853"/>
                    <a:pt x="19390" y="4279"/>
                    <a:pt x="20418" y="6113"/>
                  </a:cubicBezTo>
                  <a:cubicBezTo>
                    <a:pt x="21241" y="7743"/>
                    <a:pt x="21447" y="9374"/>
                    <a:pt x="21447" y="11411"/>
                  </a:cubicBezTo>
                  <a:cubicBezTo>
                    <a:pt x="21241" y="13245"/>
                    <a:pt x="20830" y="15079"/>
                    <a:pt x="19801" y="16709"/>
                  </a:cubicBezTo>
                  <a:cubicBezTo>
                    <a:pt x="18567" y="18340"/>
                    <a:pt x="17333" y="19562"/>
                    <a:pt x="15481" y="20377"/>
                  </a:cubicBezTo>
                  <a:cubicBezTo>
                    <a:pt x="13630" y="21192"/>
                    <a:pt x="11778" y="21600"/>
                    <a:pt x="9927" y="21396"/>
                  </a:cubicBezTo>
                  <a:cubicBezTo>
                    <a:pt x="7870" y="21192"/>
                    <a:pt x="6430" y="20581"/>
                    <a:pt x="4784" y="19562"/>
                  </a:cubicBezTo>
                  <a:cubicBezTo>
                    <a:pt x="3138" y="18340"/>
                    <a:pt x="1904" y="17117"/>
                    <a:pt x="1081" y="15487"/>
                  </a:cubicBezTo>
                  <a:cubicBezTo>
                    <a:pt x="258" y="13653"/>
                    <a:pt x="-153" y="12023"/>
                    <a:pt x="53" y="9985"/>
                  </a:cubicBezTo>
                  <a:cubicBezTo>
                    <a:pt x="258" y="7947"/>
                    <a:pt x="670" y="6317"/>
                    <a:pt x="1904" y="4687"/>
                  </a:cubicBezTo>
                  <a:cubicBezTo>
                    <a:pt x="2933" y="3057"/>
                    <a:pt x="4167" y="2038"/>
                    <a:pt x="6018" y="1223"/>
                  </a:cubicBezTo>
                  <a:cubicBezTo>
                    <a:pt x="7664" y="204"/>
                    <a:pt x="9516" y="0"/>
                    <a:pt x="11573" y="0"/>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78" name="Form"/>
            <p:cNvSpPr/>
            <p:nvPr/>
          </p:nvSpPr>
          <p:spPr>
            <a:xfrm>
              <a:off x="1372414" y="161258"/>
              <a:ext cx="32732" cy="32732"/>
            </a:xfrm>
            <a:custGeom>
              <a:avLst/>
              <a:gdLst/>
              <a:ahLst/>
              <a:cxnLst>
                <a:cxn ang="0">
                  <a:pos x="wd2" y="hd2"/>
                </a:cxn>
                <a:cxn ang="5400000">
                  <a:pos x="wd2" y="hd2"/>
                </a:cxn>
                <a:cxn ang="10800000">
                  <a:pos x="wd2" y="hd2"/>
                </a:cxn>
                <a:cxn ang="16200000">
                  <a:pos x="wd2" y="hd2"/>
                </a:cxn>
              </a:cxnLst>
              <a:rect l="0" t="0" r="r" b="b"/>
              <a:pathLst>
                <a:path w="21254" h="21254" extrusionOk="0">
                  <a:moveTo>
                    <a:pt x="17216" y="2349"/>
                  </a:moveTo>
                  <a:cubicBezTo>
                    <a:pt x="18619" y="3471"/>
                    <a:pt x="19741" y="4593"/>
                    <a:pt x="20582" y="6556"/>
                  </a:cubicBezTo>
                  <a:cubicBezTo>
                    <a:pt x="21143" y="8240"/>
                    <a:pt x="21424" y="9923"/>
                    <a:pt x="21143" y="11886"/>
                  </a:cubicBezTo>
                  <a:cubicBezTo>
                    <a:pt x="20863" y="13569"/>
                    <a:pt x="20302" y="15533"/>
                    <a:pt x="19180" y="17216"/>
                  </a:cubicBezTo>
                  <a:cubicBezTo>
                    <a:pt x="18058" y="18619"/>
                    <a:pt x="16375" y="19741"/>
                    <a:pt x="14692" y="20582"/>
                  </a:cubicBezTo>
                  <a:cubicBezTo>
                    <a:pt x="12728" y="21143"/>
                    <a:pt x="11325" y="21424"/>
                    <a:pt x="9362" y="21143"/>
                  </a:cubicBezTo>
                  <a:cubicBezTo>
                    <a:pt x="7398" y="20863"/>
                    <a:pt x="5995" y="20302"/>
                    <a:pt x="4312" y="19180"/>
                  </a:cubicBezTo>
                  <a:cubicBezTo>
                    <a:pt x="2629" y="18058"/>
                    <a:pt x="1788" y="16375"/>
                    <a:pt x="946" y="14692"/>
                  </a:cubicBezTo>
                  <a:cubicBezTo>
                    <a:pt x="105" y="12728"/>
                    <a:pt x="-176" y="11325"/>
                    <a:pt x="105" y="9362"/>
                  </a:cubicBezTo>
                  <a:cubicBezTo>
                    <a:pt x="385" y="7398"/>
                    <a:pt x="1227" y="5715"/>
                    <a:pt x="2349" y="4312"/>
                  </a:cubicBezTo>
                  <a:cubicBezTo>
                    <a:pt x="3471" y="2629"/>
                    <a:pt x="4593" y="1788"/>
                    <a:pt x="6556" y="946"/>
                  </a:cubicBezTo>
                  <a:cubicBezTo>
                    <a:pt x="8240" y="105"/>
                    <a:pt x="10203" y="-176"/>
                    <a:pt x="12167" y="105"/>
                  </a:cubicBezTo>
                  <a:cubicBezTo>
                    <a:pt x="13850" y="385"/>
                    <a:pt x="15533" y="946"/>
                    <a:pt x="17216" y="2349"/>
                  </a:cubicBezTo>
                </a:path>
              </a:pathLst>
            </a:custGeom>
            <a:solidFill>
              <a:srgbClr val="7F7F7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79" name="Form"/>
            <p:cNvSpPr/>
            <p:nvPr/>
          </p:nvSpPr>
          <p:spPr>
            <a:xfrm>
              <a:off x="1379631" y="168476"/>
              <a:ext cx="18286" cy="18285"/>
            </a:xfrm>
            <a:custGeom>
              <a:avLst/>
              <a:gdLst/>
              <a:ahLst/>
              <a:cxnLst>
                <a:cxn ang="0">
                  <a:pos x="wd2" y="hd2"/>
                </a:cxn>
                <a:cxn ang="5400000">
                  <a:pos x="wd2" y="hd2"/>
                </a:cxn>
                <a:cxn ang="10800000">
                  <a:pos x="wd2" y="hd2"/>
                </a:cxn>
                <a:cxn ang="16200000">
                  <a:pos x="wd2" y="hd2"/>
                </a:cxn>
              </a:cxnLst>
              <a:rect l="0" t="0" r="r" b="b"/>
              <a:pathLst>
                <a:path w="21600" h="21600" extrusionOk="0">
                  <a:moveTo>
                    <a:pt x="20057" y="5143"/>
                  </a:moveTo>
                  <a:cubicBezTo>
                    <a:pt x="21086" y="6686"/>
                    <a:pt x="21600" y="8229"/>
                    <a:pt x="21600" y="10286"/>
                  </a:cubicBezTo>
                  <a:cubicBezTo>
                    <a:pt x="21600" y="12343"/>
                    <a:pt x="21086" y="13886"/>
                    <a:pt x="20571" y="15943"/>
                  </a:cubicBezTo>
                  <a:cubicBezTo>
                    <a:pt x="19543" y="18000"/>
                    <a:pt x="18000" y="19029"/>
                    <a:pt x="16457" y="20057"/>
                  </a:cubicBezTo>
                  <a:cubicBezTo>
                    <a:pt x="14400" y="21086"/>
                    <a:pt x="13371" y="21600"/>
                    <a:pt x="11314" y="21600"/>
                  </a:cubicBezTo>
                  <a:cubicBezTo>
                    <a:pt x="9257" y="21600"/>
                    <a:pt x="7200" y="20571"/>
                    <a:pt x="5657" y="20057"/>
                  </a:cubicBezTo>
                  <a:cubicBezTo>
                    <a:pt x="3600" y="19029"/>
                    <a:pt x="2571" y="18000"/>
                    <a:pt x="1543" y="16457"/>
                  </a:cubicBezTo>
                  <a:cubicBezTo>
                    <a:pt x="514" y="14914"/>
                    <a:pt x="0" y="13371"/>
                    <a:pt x="0" y="11314"/>
                  </a:cubicBezTo>
                  <a:cubicBezTo>
                    <a:pt x="0" y="9257"/>
                    <a:pt x="514" y="7714"/>
                    <a:pt x="1029" y="5657"/>
                  </a:cubicBezTo>
                  <a:cubicBezTo>
                    <a:pt x="2057" y="4114"/>
                    <a:pt x="3600" y="2571"/>
                    <a:pt x="5143" y="1543"/>
                  </a:cubicBezTo>
                  <a:cubicBezTo>
                    <a:pt x="6686" y="514"/>
                    <a:pt x="8229" y="0"/>
                    <a:pt x="10286" y="0"/>
                  </a:cubicBezTo>
                  <a:cubicBezTo>
                    <a:pt x="12343" y="0"/>
                    <a:pt x="13886" y="0"/>
                    <a:pt x="15943" y="1029"/>
                  </a:cubicBezTo>
                  <a:cubicBezTo>
                    <a:pt x="17486" y="2057"/>
                    <a:pt x="19029" y="3086"/>
                    <a:pt x="20057" y="5143"/>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80" name="Form"/>
            <p:cNvSpPr/>
            <p:nvPr/>
          </p:nvSpPr>
          <p:spPr>
            <a:xfrm>
              <a:off x="1300352" y="3673993"/>
              <a:ext cx="171294" cy="171492"/>
            </a:xfrm>
            <a:custGeom>
              <a:avLst/>
              <a:gdLst/>
              <a:ahLst/>
              <a:cxnLst>
                <a:cxn ang="0">
                  <a:pos x="wd2" y="hd2"/>
                </a:cxn>
                <a:cxn ang="5400000">
                  <a:pos x="wd2" y="hd2"/>
                </a:cxn>
                <a:cxn ang="10800000">
                  <a:pos x="wd2" y="hd2"/>
                </a:cxn>
                <a:cxn ang="16200000">
                  <a:pos x="wd2" y="hd2"/>
                </a:cxn>
              </a:cxnLst>
              <a:rect l="0" t="0" r="r" b="b"/>
              <a:pathLst>
                <a:path w="21304" h="21330" extrusionOk="0">
                  <a:moveTo>
                    <a:pt x="18174" y="3175"/>
                  </a:moveTo>
                  <a:cubicBezTo>
                    <a:pt x="19600" y="4548"/>
                    <a:pt x="20445" y="6027"/>
                    <a:pt x="20973" y="7928"/>
                  </a:cubicBezTo>
                  <a:cubicBezTo>
                    <a:pt x="21448" y="9829"/>
                    <a:pt x="21395" y="11519"/>
                    <a:pt x="20920" y="13421"/>
                  </a:cubicBezTo>
                  <a:cubicBezTo>
                    <a:pt x="20392" y="15322"/>
                    <a:pt x="19547" y="16748"/>
                    <a:pt x="18174" y="18174"/>
                  </a:cubicBezTo>
                  <a:cubicBezTo>
                    <a:pt x="16748" y="19547"/>
                    <a:pt x="15322" y="20445"/>
                    <a:pt x="13421" y="20973"/>
                  </a:cubicBezTo>
                  <a:cubicBezTo>
                    <a:pt x="11519" y="21448"/>
                    <a:pt x="9829" y="21448"/>
                    <a:pt x="7928" y="20973"/>
                  </a:cubicBezTo>
                  <a:cubicBezTo>
                    <a:pt x="6027" y="20445"/>
                    <a:pt x="4548" y="19547"/>
                    <a:pt x="3175" y="18174"/>
                  </a:cubicBezTo>
                  <a:cubicBezTo>
                    <a:pt x="1749" y="16748"/>
                    <a:pt x="851" y="15322"/>
                    <a:pt x="376" y="13421"/>
                  </a:cubicBezTo>
                  <a:cubicBezTo>
                    <a:pt x="-152" y="11519"/>
                    <a:pt x="-99" y="9829"/>
                    <a:pt x="376" y="7928"/>
                  </a:cubicBezTo>
                  <a:cubicBezTo>
                    <a:pt x="904" y="6027"/>
                    <a:pt x="1749" y="4548"/>
                    <a:pt x="3175" y="3175"/>
                  </a:cubicBezTo>
                  <a:cubicBezTo>
                    <a:pt x="4548" y="1749"/>
                    <a:pt x="6027" y="851"/>
                    <a:pt x="7928" y="376"/>
                  </a:cubicBezTo>
                  <a:cubicBezTo>
                    <a:pt x="9829" y="-152"/>
                    <a:pt x="11519" y="-99"/>
                    <a:pt x="13421" y="376"/>
                  </a:cubicBezTo>
                  <a:cubicBezTo>
                    <a:pt x="15322" y="904"/>
                    <a:pt x="16801" y="1749"/>
                    <a:pt x="18174" y="3175"/>
                  </a:cubicBezTo>
                </a:path>
              </a:pathLst>
            </a:custGeom>
            <a:solidFill>
              <a:srgbClr val="EAEAEA">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81" name="Form"/>
            <p:cNvSpPr/>
            <p:nvPr/>
          </p:nvSpPr>
          <p:spPr>
            <a:xfrm>
              <a:off x="1299137" y="3675448"/>
              <a:ext cx="81938" cy="88635"/>
            </a:xfrm>
            <a:custGeom>
              <a:avLst/>
              <a:gdLst/>
              <a:ahLst/>
              <a:cxnLst>
                <a:cxn ang="0">
                  <a:pos x="wd2" y="hd2"/>
                </a:cxn>
                <a:cxn ang="5400000">
                  <a:pos x="wd2" y="hd2"/>
                </a:cxn>
                <a:cxn ang="10800000">
                  <a:pos x="wd2" y="hd2"/>
                </a:cxn>
                <a:cxn ang="16200000">
                  <a:pos x="wd2" y="hd2"/>
                </a:cxn>
              </a:cxnLst>
              <a:rect l="0" t="0" r="r" b="b"/>
              <a:pathLst>
                <a:path w="21600" h="21407" extrusionOk="0">
                  <a:moveTo>
                    <a:pt x="6107" y="6430"/>
                  </a:moveTo>
                  <a:cubicBezTo>
                    <a:pt x="1583" y="10505"/>
                    <a:pt x="0" y="14988"/>
                    <a:pt x="0" y="21407"/>
                  </a:cubicBezTo>
                  <a:lnTo>
                    <a:pt x="21600" y="21407"/>
                  </a:lnTo>
                  <a:lnTo>
                    <a:pt x="21600" y="11"/>
                  </a:lnTo>
                  <a:cubicBezTo>
                    <a:pt x="17076" y="-193"/>
                    <a:pt x="10630" y="2354"/>
                    <a:pt x="6107" y="6430"/>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82" name="Form"/>
            <p:cNvSpPr/>
            <p:nvPr/>
          </p:nvSpPr>
          <p:spPr>
            <a:xfrm>
              <a:off x="1314112" y="3675684"/>
              <a:ext cx="119382" cy="86521"/>
            </a:xfrm>
            <a:custGeom>
              <a:avLst/>
              <a:gdLst/>
              <a:ahLst/>
              <a:cxnLst>
                <a:cxn ang="0">
                  <a:pos x="wd2" y="hd2"/>
                </a:cxn>
                <a:cxn ang="5400000">
                  <a:pos x="wd2" y="hd2"/>
                </a:cxn>
                <a:cxn ang="10800000">
                  <a:pos x="wd2" y="hd2"/>
                </a:cxn>
                <a:cxn ang="16200000">
                  <a:pos x="wd2" y="hd2"/>
                </a:cxn>
              </a:cxnLst>
              <a:rect l="0" t="0" r="r" b="b"/>
              <a:pathLst>
                <a:path w="21600" h="20898" extrusionOk="0">
                  <a:moveTo>
                    <a:pt x="9993" y="331"/>
                  </a:moveTo>
                  <a:cubicBezTo>
                    <a:pt x="5842" y="1468"/>
                    <a:pt x="2306" y="4672"/>
                    <a:pt x="0" y="9013"/>
                  </a:cubicBezTo>
                  <a:lnTo>
                    <a:pt x="12760" y="20898"/>
                  </a:lnTo>
                  <a:lnTo>
                    <a:pt x="21600" y="3845"/>
                  </a:lnTo>
                  <a:cubicBezTo>
                    <a:pt x="18372" y="745"/>
                    <a:pt x="14374" y="-702"/>
                    <a:pt x="9993" y="331"/>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83" name="Form"/>
            <p:cNvSpPr/>
            <p:nvPr/>
          </p:nvSpPr>
          <p:spPr>
            <a:xfrm>
              <a:off x="1345936" y="3675781"/>
              <a:ext cx="115637" cy="86424"/>
            </a:xfrm>
            <a:custGeom>
              <a:avLst/>
              <a:gdLst/>
              <a:ahLst/>
              <a:cxnLst>
                <a:cxn ang="0">
                  <a:pos x="wd2" y="hd2"/>
                </a:cxn>
                <a:cxn ang="5400000">
                  <a:pos x="wd2" y="hd2"/>
                </a:cxn>
                <a:cxn ang="10800000">
                  <a:pos x="wd2" y="hd2"/>
                </a:cxn>
                <a:cxn ang="16200000">
                  <a:pos x="wd2" y="hd2"/>
                </a:cxn>
              </a:cxnLst>
              <a:rect l="0" t="0" r="r" b="b"/>
              <a:pathLst>
                <a:path w="21600" h="20875" extrusionOk="0">
                  <a:moveTo>
                    <a:pt x="12150" y="929"/>
                  </a:moveTo>
                  <a:cubicBezTo>
                    <a:pt x="7941" y="-725"/>
                    <a:pt x="3653" y="-105"/>
                    <a:pt x="0" y="2272"/>
                  </a:cubicBezTo>
                  <a:lnTo>
                    <a:pt x="7306" y="20875"/>
                  </a:lnTo>
                  <a:lnTo>
                    <a:pt x="21600" y="11367"/>
                  </a:lnTo>
                  <a:cubicBezTo>
                    <a:pt x="19615" y="6613"/>
                    <a:pt x="16279" y="2686"/>
                    <a:pt x="12150" y="929"/>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84" name="Form"/>
            <p:cNvSpPr/>
            <p:nvPr/>
          </p:nvSpPr>
          <p:spPr>
            <a:xfrm>
              <a:off x="1390862" y="3757016"/>
              <a:ext cx="80075" cy="89429"/>
            </a:xfrm>
            <a:custGeom>
              <a:avLst/>
              <a:gdLst/>
              <a:ahLst/>
              <a:cxnLst>
                <a:cxn ang="0">
                  <a:pos x="wd2" y="hd2"/>
                </a:cxn>
                <a:cxn ang="5400000">
                  <a:pos x="wd2" y="hd2"/>
                </a:cxn>
                <a:cxn ang="10800000">
                  <a:pos x="wd2" y="hd2"/>
                </a:cxn>
                <a:cxn ang="16200000">
                  <a:pos x="wd2" y="hd2"/>
                </a:cxn>
              </a:cxnLst>
              <a:rect l="0" t="0" r="r" b="b"/>
              <a:pathLst>
                <a:path w="21600" h="21600" extrusionOk="0">
                  <a:moveTo>
                    <a:pt x="15461" y="15120"/>
                  </a:moveTo>
                  <a:cubicBezTo>
                    <a:pt x="20008" y="11006"/>
                    <a:pt x="21600" y="6480"/>
                    <a:pt x="21600" y="0"/>
                  </a:cubicBezTo>
                  <a:lnTo>
                    <a:pt x="0" y="0"/>
                  </a:lnTo>
                  <a:lnTo>
                    <a:pt x="0" y="21600"/>
                  </a:lnTo>
                  <a:cubicBezTo>
                    <a:pt x="4434" y="21600"/>
                    <a:pt x="10914" y="19029"/>
                    <a:pt x="15461" y="15120"/>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85" name="Form"/>
            <p:cNvSpPr/>
            <p:nvPr/>
          </p:nvSpPr>
          <p:spPr>
            <a:xfrm>
              <a:off x="1336576" y="3758887"/>
              <a:ext cx="119382" cy="86583"/>
            </a:xfrm>
            <a:custGeom>
              <a:avLst/>
              <a:gdLst/>
              <a:ahLst/>
              <a:cxnLst>
                <a:cxn ang="0">
                  <a:pos x="wd2" y="hd2"/>
                </a:cxn>
                <a:cxn ang="5400000">
                  <a:pos x="wd2" y="hd2"/>
                </a:cxn>
                <a:cxn ang="10800000">
                  <a:pos x="wd2" y="hd2"/>
                </a:cxn>
                <a:cxn ang="16200000">
                  <a:pos x="wd2" y="hd2"/>
                </a:cxn>
              </a:cxnLst>
              <a:rect l="0" t="0" r="r" b="b"/>
              <a:pathLst>
                <a:path w="21600" h="20912" extrusionOk="0">
                  <a:moveTo>
                    <a:pt x="11607" y="20571"/>
                  </a:moveTo>
                  <a:cubicBezTo>
                    <a:pt x="15758" y="19440"/>
                    <a:pt x="19294" y="16251"/>
                    <a:pt x="21600" y="11931"/>
                  </a:cubicBezTo>
                  <a:lnTo>
                    <a:pt x="8840" y="0"/>
                  </a:lnTo>
                  <a:lnTo>
                    <a:pt x="0" y="17074"/>
                  </a:lnTo>
                  <a:cubicBezTo>
                    <a:pt x="3228" y="20263"/>
                    <a:pt x="7379" y="21600"/>
                    <a:pt x="11607" y="20571"/>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86" name="Form"/>
            <p:cNvSpPr/>
            <p:nvPr/>
          </p:nvSpPr>
          <p:spPr>
            <a:xfrm>
              <a:off x="1308496" y="3758887"/>
              <a:ext cx="115638" cy="86344"/>
            </a:xfrm>
            <a:custGeom>
              <a:avLst/>
              <a:gdLst/>
              <a:ahLst/>
              <a:cxnLst>
                <a:cxn ang="0">
                  <a:pos x="wd2" y="hd2"/>
                </a:cxn>
                <a:cxn ang="5400000">
                  <a:pos x="wd2" y="hd2"/>
                </a:cxn>
                <a:cxn ang="10800000">
                  <a:pos x="wd2" y="hd2"/>
                </a:cxn>
                <a:cxn ang="16200000">
                  <a:pos x="wd2" y="hd2"/>
                </a:cxn>
              </a:cxnLst>
              <a:rect l="0" t="0" r="r" b="b"/>
              <a:pathLst>
                <a:path w="21600" h="20854" extrusionOk="0">
                  <a:moveTo>
                    <a:pt x="9450" y="19851"/>
                  </a:moveTo>
                  <a:cubicBezTo>
                    <a:pt x="13659" y="21600"/>
                    <a:pt x="17947" y="20983"/>
                    <a:pt x="21600" y="18617"/>
                  </a:cubicBezTo>
                  <a:lnTo>
                    <a:pt x="14294" y="0"/>
                  </a:lnTo>
                  <a:lnTo>
                    <a:pt x="0" y="9566"/>
                  </a:lnTo>
                  <a:cubicBezTo>
                    <a:pt x="1985" y="14297"/>
                    <a:pt x="5321" y="18206"/>
                    <a:pt x="9450" y="19851"/>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87" name="Form"/>
            <p:cNvSpPr/>
            <p:nvPr/>
          </p:nvSpPr>
          <p:spPr>
            <a:xfrm>
              <a:off x="1310189" y="3684184"/>
              <a:ext cx="151379" cy="151127"/>
            </a:xfrm>
            <a:custGeom>
              <a:avLst/>
              <a:gdLst/>
              <a:ahLst/>
              <a:cxnLst>
                <a:cxn ang="0">
                  <a:pos x="wd2" y="hd2"/>
                </a:cxn>
                <a:cxn ang="5400000">
                  <a:pos x="wd2" y="hd2"/>
                </a:cxn>
                <a:cxn ang="10800000">
                  <a:pos x="wd2" y="hd2"/>
                </a:cxn>
                <a:cxn ang="16200000">
                  <a:pos x="wd2" y="hd2"/>
                </a:cxn>
              </a:cxnLst>
              <a:rect l="0" t="0" r="r" b="b"/>
              <a:pathLst>
                <a:path w="21361" h="21324" extrusionOk="0">
                  <a:moveTo>
                    <a:pt x="18189" y="3126"/>
                  </a:moveTo>
                  <a:cubicBezTo>
                    <a:pt x="19625" y="4558"/>
                    <a:pt x="20463" y="5990"/>
                    <a:pt x="21001" y="7899"/>
                  </a:cubicBezTo>
                  <a:cubicBezTo>
                    <a:pt x="21480" y="9749"/>
                    <a:pt x="21480" y="11539"/>
                    <a:pt x="21001" y="13448"/>
                  </a:cubicBezTo>
                  <a:cubicBezTo>
                    <a:pt x="20463" y="15298"/>
                    <a:pt x="19565" y="16730"/>
                    <a:pt x="18189" y="18162"/>
                  </a:cubicBezTo>
                  <a:cubicBezTo>
                    <a:pt x="16753" y="19535"/>
                    <a:pt x="15257" y="20430"/>
                    <a:pt x="13402" y="20967"/>
                  </a:cubicBezTo>
                  <a:cubicBezTo>
                    <a:pt x="11488" y="21444"/>
                    <a:pt x="9812" y="21444"/>
                    <a:pt x="7898" y="20967"/>
                  </a:cubicBezTo>
                  <a:cubicBezTo>
                    <a:pt x="5983" y="20430"/>
                    <a:pt x="4487" y="19535"/>
                    <a:pt x="3111" y="18162"/>
                  </a:cubicBezTo>
                  <a:cubicBezTo>
                    <a:pt x="1735" y="16730"/>
                    <a:pt x="897" y="15298"/>
                    <a:pt x="359" y="13448"/>
                  </a:cubicBezTo>
                  <a:cubicBezTo>
                    <a:pt x="-120" y="11539"/>
                    <a:pt x="-120" y="9809"/>
                    <a:pt x="359" y="7899"/>
                  </a:cubicBezTo>
                  <a:cubicBezTo>
                    <a:pt x="897" y="6050"/>
                    <a:pt x="1735" y="4498"/>
                    <a:pt x="3111" y="3126"/>
                  </a:cubicBezTo>
                  <a:cubicBezTo>
                    <a:pt x="4487" y="1694"/>
                    <a:pt x="5983" y="858"/>
                    <a:pt x="7898" y="381"/>
                  </a:cubicBezTo>
                  <a:cubicBezTo>
                    <a:pt x="9812" y="-156"/>
                    <a:pt x="11548" y="-96"/>
                    <a:pt x="13402" y="381"/>
                  </a:cubicBezTo>
                  <a:cubicBezTo>
                    <a:pt x="15317" y="918"/>
                    <a:pt x="16813" y="1753"/>
                    <a:pt x="18189" y="3126"/>
                  </a:cubicBezTo>
                </a:path>
              </a:pathLst>
            </a:custGeom>
            <a:solidFill>
              <a:srgbClr val="F8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grpSp>
        <p:nvGrpSpPr>
          <p:cNvPr id="510" name="Gruppieren"/>
          <p:cNvGrpSpPr/>
          <p:nvPr/>
        </p:nvGrpSpPr>
        <p:grpSpPr>
          <a:xfrm>
            <a:off x="7519313" y="2243848"/>
            <a:ext cx="884054" cy="1797698"/>
            <a:chOff x="0" y="0"/>
            <a:chExt cx="1178738" cy="2396929"/>
          </a:xfrm>
        </p:grpSpPr>
        <p:sp>
          <p:nvSpPr>
            <p:cNvPr id="489" name="Form"/>
            <p:cNvSpPr/>
            <p:nvPr/>
          </p:nvSpPr>
          <p:spPr>
            <a:xfrm>
              <a:off x="-1" y="306802"/>
              <a:ext cx="29735" cy="929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0883"/>
                    <a:pt x="0" y="19926"/>
                  </a:cubicBezTo>
                  <a:lnTo>
                    <a:pt x="0" y="1674"/>
                  </a:lnTo>
                  <a:cubicBezTo>
                    <a:pt x="0" y="717"/>
                    <a:pt x="2260" y="0"/>
                    <a:pt x="5274" y="0"/>
                  </a:cubicBezTo>
                  <a:lnTo>
                    <a:pt x="21600" y="0"/>
                  </a:lnTo>
                  <a:lnTo>
                    <a:pt x="21600" y="21600"/>
                  </a:ln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90" name="Form"/>
            <p:cNvSpPr/>
            <p:nvPr/>
          </p:nvSpPr>
          <p:spPr>
            <a:xfrm>
              <a:off x="-1" y="509833"/>
              <a:ext cx="35749" cy="17261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404" y="21600"/>
                  </a:lnTo>
                  <a:cubicBezTo>
                    <a:pt x="1887" y="21600"/>
                    <a:pt x="0" y="21216"/>
                    <a:pt x="0" y="20704"/>
                  </a:cubicBezTo>
                  <a:lnTo>
                    <a:pt x="0" y="896"/>
                  </a:lnTo>
                  <a:cubicBezTo>
                    <a:pt x="0" y="342"/>
                    <a:pt x="1887" y="0"/>
                    <a:pt x="4404" y="0"/>
                  </a:cubicBezTo>
                  <a:lnTo>
                    <a:pt x="21600" y="0"/>
                  </a:lnTo>
                  <a:lnTo>
                    <a:pt x="21600" y="21600"/>
                  </a:ln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91" name="Form"/>
            <p:cNvSpPr/>
            <p:nvPr/>
          </p:nvSpPr>
          <p:spPr>
            <a:xfrm>
              <a:off x="-1" y="730911"/>
              <a:ext cx="29735" cy="1681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1249"/>
                    <a:pt x="0" y="20680"/>
                  </a:cubicBezTo>
                  <a:lnTo>
                    <a:pt x="0" y="920"/>
                  </a:lnTo>
                  <a:cubicBezTo>
                    <a:pt x="0" y="394"/>
                    <a:pt x="2260" y="0"/>
                    <a:pt x="5274" y="0"/>
                  </a:cubicBezTo>
                  <a:lnTo>
                    <a:pt x="21600" y="0"/>
                  </a:lnTo>
                  <a:lnTo>
                    <a:pt x="21600" y="21600"/>
                  </a:ln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92" name="Form"/>
            <p:cNvSpPr/>
            <p:nvPr/>
          </p:nvSpPr>
          <p:spPr>
            <a:xfrm>
              <a:off x="1153516" y="509833"/>
              <a:ext cx="25223" cy="178627"/>
            </a:xfrm>
            <a:custGeom>
              <a:avLst/>
              <a:gdLst/>
              <a:ahLst/>
              <a:cxnLst>
                <a:cxn ang="0">
                  <a:pos x="wd2" y="hd2"/>
                </a:cxn>
                <a:cxn ang="5400000">
                  <a:pos x="wd2" y="hd2"/>
                </a:cxn>
                <a:cxn ang="10800000">
                  <a:pos x="wd2" y="hd2"/>
                </a:cxn>
                <a:cxn ang="16200000">
                  <a:pos x="wd2" y="hd2"/>
                </a:cxn>
              </a:cxnLst>
              <a:rect l="0" t="0" r="r" b="b"/>
              <a:pathLst>
                <a:path w="21600" h="21600" extrusionOk="0">
                  <a:moveTo>
                    <a:pt x="15386" y="21600"/>
                  </a:moveTo>
                  <a:lnTo>
                    <a:pt x="0" y="21600"/>
                  </a:lnTo>
                  <a:lnTo>
                    <a:pt x="0" y="0"/>
                  </a:lnTo>
                  <a:lnTo>
                    <a:pt x="15386" y="0"/>
                  </a:lnTo>
                  <a:cubicBezTo>
                    <a:pt x="19233" y="0"/>
                    <a:pt x="21600" y="331"/>
                    <a:pt x="21600" y="869"/>
                  </a:cubicBezTo>
                  <a:lnTo>
                    <a:pt x="21600" y="20731"/>
                  </a:lnTo>
                  <a:cubicBezTo>
                    <a:pt x="21600" y="21186"/>
                    <a:pt x="18641" y="21600"/>
                    <a:pt x="15386" y="21600"/>
                  </a:cubicBez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93" name="Form"/>
            <p:cNvSpPr/>
            <p:nvPr/>
          </p:nvSpPr>
          <p:spPr>
            <a:xfrm>
              <a:off x="12031" y="0"/>
              <a:ext cx="1153177" cy="2396930"/>
            </a:xfrm>
            <a:custGeom>
              <a:avLst/>
              <a:gdLst/>
              <a:ahLst/>
              <a:cxnLst>
                <a:cxn ang="0">
                  <a:pos x="wd2" y="hd2"/>
                </a:cxn>
                <a:cxn ang="5400000">
                  <a:pos x="wd2" y="hd2"/>
                </a:cxn>
                <a:cxn ang="10800000">
                  <a:pos x="wd2" y="hd2"/>
                </a:cxn>
                <a:cxn ang="16200000">
                  <a:pos x="wd2" y="hd2"/>
                </a:cxn>
              </a:cxnLst>
              <a:rect l="0" t="0" r="r" b="b"/>
              <a:pathLst>
                <a:path w="21600" h="21600" extrusionOk="0">
                  <a:moveTo>
                    <a:pt x="17562" y="21600"/>
                  </a:moveTo>
                  <a:lnTo>
                    <a:pt x="4018" y="21600"/>
                  </a:lnTo>
                  <a:cubicBezTo>
                    <a:pt x="1795" y="21600"/>
                    <a:pt x="0" y="20736"/>
                    <a:pt x="0" y="19667"/>
                  </a:cubicBezTo>
                  <a:lnTo>
                    <a:pt x="0" y="1936"/>
                  </a:lnTo>
                  <a:cubicBezTo>
                    <a:pt x="0" y="864"/>
                    <a:pt x="1795" y="0"/>
                    <a:pt x="4018" y="0"/>
                  </a:cubicBezTo>
                  <a:lnTo>
                    <a:pt x="17575" y="0"/>
                  </a:lnTo>
                  <a:cubicBezTo>
                    <a:pt x="19798" y="0"/>
                    <a:pt x="21600" y="864"/>
                    <a:pt x="21600" y="1936"/>
                  </a:cubicBezTo>
                  <a:lnTo>
                    <a:pt x="21600" y="19673"/>
                  </a:lnTo>
                  <a:cubicBezTo>
                    <a:pt x="21581" y="20736"/>
                    <a:pt x="19786" y="21600"/>
                    <a:pt x="17562" y="21600"/>
                  </a:cubicBez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94" name="Form"/>
            <p:cNvSpPr/>
            <p:nvPr/>
          </p:nvSpPr>
          <p:spPr>
            <a:xfrm>
              <a:off x="22558" y="12031"/>
              <a:ext cx="1130619" cy="2374372"/>
            </a:xfrm>
            <a:custGeom>
              <a:avLst/>
              <a:gdLst/>
              <a:ahLst/>
              <a:cxnLst>
                <a:cxn ang="0">
                  <a:pos x="wd2" y="hd2"/>
                </a:cxn>
                <a:cxn ang="5400000">
                  <a:pos x="wd2" y="hd2"/>
                </a:cxn>
                <a:cxn ang="10800000">
                  <a:pos x="wd2" y="hd2"/>
                </a:cxn>
                <a:cxn ang="16200000">
                  <a:pos x="wd2" y="hd2"/>
                </a:cxn>
              </a:cxnLst>
              <a:rect l="0" t="0" r="r" b="b"/>
              <a:pathLst>
                <a:path w="21600" h="21600" extrusionOk="0">
                  <a:moveTo>
                    <a:pt x="17637" y="21600"/>
                  </a:moveTo>
                  <a:lnTo>
                    <a:pt x="3969" y="21600"/>
                  </a:lnTo>
                  <a:cubicBezTo>
                    <a:pt x="1779" y="21600"/>
                    <a:pt x="0" y="20756"/>
                    <a:pt x="0" y="19713"/>
                  </a:cubicBezTo>
                  <a:lnTo>
                    <a:pt x="0" y="1887"/>
                  </a:lnTo>
                  <a:cubicBezTo>
                    <a:pt x="0" y="847"/>
                    <a:pt x="1779" y="0"/>
                    <a:pt x="3969" y="0"/>
                  </a:cubicBezTo>
                  <a:lnTo>
                    <a:pt x="17637" y="0"/>
                  </a:lnTo>
                  <a:cubicBezTo>
                    <a:pt x="19821" y="0"/>
                    <a:pt x="21600" y="847"/>
                    <a:pt x="21600" y="1887"/>
                  </a:cubicBezTo>
                  <a:lnTo>
                    <a:pt x="21600" y="19719"/>
                  </a:lnTo>
                  <a:cubicBezTo>
                    <a:pt x="21600" y="20762"/>
                    <a:pt x="19821" y="21600"/>
                    <a:pt x="17637" y="21600"/>
                  </a:cubicBezTo>
                </a:path>
              </a:pathLst>
            </a:custGeom>
            <a:solidFill>
              <a:srgbClr val="F8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95" name="Form"/>
            <p:cNvSpPr/>
            <p:nvPr/>
          </p:nvSpPr>
          <p:spPr>
            <a:xfrm>
              <a:off x="69180" y="288755"/>
              <a:ext cx="1038879" cy="1826940"/>
            </a:xfrm>
            <a:custGeom>
              <a:avLst/>
              <a:gdLst/>
              <a:ahLst/>
              <a:cxnLst>
                <a:cxn ang="0">
                  <a:pos x="wd2" y="hd2"/>
                </a:cxn>
                <a:cxn ang="5400000">
                  <a:pos x="wd2" y="hd2"/>
                </a:cxn>
                <a:cxn ang="10800000">
                  <a:pos x="wd2" y="hd2"/>
                </a:cxn>
                <a:cxn ang="16200000">
                  <a:pos x="wd2" y="hd2"/>
                </a:cxn>
              </a:cxnLst>
              <a:rect l="0" t="0" r="r" b="b"/>
              <a:pathLst>
                <a:path w="21600" h="21600" extrusionOk="0">
                  <a:moveTo>
                    <a:pt x="21302" y="21600"/>
                  </a:moveTo>
                  <a:lnTo>
                    <a:pt x="298" y="21600"/>
                  </a:lnTo>
                  <a:cubicBezTo>
                    <a:pt x="135" y="21600"/>
                    <a:pt x="0" y="21523"/>
                    <a:pt x="0" y="21431"/>
                  </a:cubicBezTo>
                  <a:lnTo>
                    <a:pt x="0" y="169"/>
                  </a:lnTo>
                  <a:cubicBezTo>
                    <a:pt x="0" y="77"/>
                    <a:pt x="135" y="0"/>
                    <a:pt x="298" y="0"/>
                  </a:cubicBezTo>
                  <a:lnTo>
                    <a:pt x="21302" y="0"/>
                  </a:lnTo>
                  <a:cubicBezTo>
                    <a:pt x="21465" y="0"/>
                    <a:pt x="21600" y="77"/>
                    <a:pt x="21600" y="169"/>
                  </a:cubicBezTo>
                  <a:lnTo>
                    <a:pt x="21600" y="21431"/>
                  </a:lnTo>
                  <a:cubicBezTo>
                    <a:pt x="21600" y="21523"/>
                    <a:pt x="21465" y="21600"/>
                    <a:pt x="21302" y="21600"/>
                  </a:cubicBezTo>
                </a:path>
              </a:pathLst>
            </a:custGeom>
            <a:solidFill>
              <a:srgbClr val="F7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96" name="Form"/>
            <p:cNvSpPr/>
            <p:nvPr/>
          </p:nvSpPr>
          <p:spPr>
            <a:xfrm>
              <a:off x="75196" y="294770"/>
              <a:ext cx="1026847" cy="1814909"/>
            </a:xfrm>
            <a:custGeom>
              <a:avLst/>
              <a:gdLst/>
              <a:ahLst/>
              <a:cxnLst>
                <a:cxn ang="0">
                  <a:pos x="wd2" y="hd2"/>
                </a:cxn>
                <a:cxn ang="5400000">
                  <a:pos x="wd2" y="hd2"/>
                </a:cxn>
                <a:cxn ang="10800000">
                  <a:pos x="wd2" y="hd2"/>
                </a:cxn>
                <a:cxn ang="16200000">
                  <a:pos x="wd2" y="hd2"/>
                </a:cxn>
              </a:cxnLst>
              <a:rect l="0" t="0" r="r" b="b"/>
              <a:pathLst>
                <a:path w="21600" h="21600" extrusionOk="0">
                  <a:moveTo>
                    <a:pt x="21299" y="21600"/>
                  </a:moveTo>
                  <a:lnTo>
                    <a:pt x="301" y="21600"/>
                  </a:lnTo>
                  <a:cubicBezTo>
                    <a:pt x="136" y="21600"/>
                    <a:pt x="0" y="21523"/>
                    <a:pt x="0" y="21430"/>
                  </a:cubicBezTo>
                  <a:lnTo>
                    <a:pt x="0" y="170"/>
                  </a:lnTo>
                  <a:cubicBezTo>
                    <a:pt x="0" y="77"/>
                    <a:pt x="136" y="0"/>
                    <a:pt x="301" y="0"/>
                  </a:cubicBezTo>
                  <a:lnTo>
                    <a:pt x="21299" y="0"/>
                  </a:lnTo>
                  <a:cubicBezTo>
                    <a:pt x="21464" y="0"/>
                    <a:pt x="21600" y="77"/>
                    <a:pt x="21600" y="170"/>
                  </a:cubicBezTo>
                  <a:lnTo>
                    <a:pt x="21600" y="21430"/>
                  </a:lnTo>
                  <a:cubicBezTo>
                    <a:pt x="21600" y="21523"/>
                    <a:pt x="21464" y="21600"/>
                    <a:pt x="21299" y="21600"/>
                  </a:cubicBezTo>
                </a:path>
              </a:pathLst>
            </a:custGeom>
            <a:solidFill>
              <a:srgbClr val="D3D3D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97" name="Form"/>
            <p:cNvSpPr/>
            <p:nvPr/>
          </p:nvSpPr>
          <p:spPr>
            <a:xfrm>
              <a:off x="495905" y="2154744"/>
              <a:ext cx="186932" cy="186932"/>
            </a:xfrm>
            <a:custGeom>
              <a:avLst/>
              <a:gdLst/>
              <a:ahLst/>
              <a:cxnLst>
                <a:cxn ang="0">
                  <a:pos x="wd2" y="hd2"/>
                </a:cxn>
                <a:cxn ang="5400000">
                  <a:pos x="wd2" y="hd2"/>
                </a:cxn>
                <a:cxn ang="10800000">
                  <a:pos x="wd2" y="hd2"/>
                </a:cxn>
                <a:cxn ang="16200000">
                  <a:pos x="wd2" y="hd2"/>
                </a:cxn>
              </a:cxnLst>
              <a:rect l="0" t="0" r="r" b="b"/>
              <a:pathLst>
                <a:path w="21346" h="21346" extrusionOk="0">
                  <a:moveTo>
                    <a:pt x="18192" y="3154"/>
                  </a:moveTo>
                  <a:cubicBezTo>
                    <a:pt x="19598" y="4521"/>
                    <a:pt x="20457" y="6005"/>
                    <a:pt x="20965" y="7919"/>
                  </a:cubicBezTo>
                  <a:cubicBezTo>
                    <a:pt x="21473" y="9794"/>
                    <a:pt x="21473" y="11513"/>
                    <a:pt x="20965" y="13427"/>
                  </a:cubicBezTo>
                  <a:cubicBezTo>
                    <a:pt x="20457" y="15302"/>
                    <a:pt x="19559" y="16786"/>
                    <a:pt x="18192" y="18192"/>
                  </a:cubicBezTo>
                  <a:cubicBezTo>
                    <a:pt x="16786" y="19559"/>
                    <a:pt x="15302" y="20457"/>
                    <a:pt x="13427" y="20965"/>
                  </a:cubicBezTo>
                  <a:cubicBezTo>
                    <a:pt x="11513" y="21473"/>
                    <a:pt x="9794" y="21473"/>
                    <a:pt x="7919" y="20965"/>
                  </a:cubicBezTo>
                  <a:cubicBezTo>
                    <a:pt x="6005" y="20457"/>
                    <a:pt x="4482" y="19559"/>
                    <a:pt x="3115" y="18192"/>
                  </a:cubicBezTo>
                  <a:cubicBezTo>
                    <a:pt x="1709" y="16786"/>
                    <a:pt x="889" y="15302"/>
                    <a:pt x="381" y="13427"/>
                  </a:cubicBezTo>
                  <a:cubicBezTo>
                    <a:pt x="-127" y="11513"/>
                    <a:pt x="-127" y="9794"/>
                    <a:pt x="381" y="7919"/>
                  </a:cubicBezTo>
                  <a:cubicBezTo>
                    <a:pt x="889" y="6005"/>
                    <a:pt x="1709" y="4482"/>
                    <a:pt x="3115" y="3115"/>
                  </a:cubicBezTo>
                  <a:cubicBezTo>
                    <a:pt x="4482" y="1709"/>
                    <a:pt x="6005" y="889"/>
                    <a:pt x="7919" y="381"/>
                  </a:cubicBezTo>
                  <a:cubicBezTo>
                    <a:pt x="9794" y="-127"/>
                    <a:pt x="11513" y="-127"/>
                    <a:pt x="13427" y="381"/>
                  </a:cubicBezTo>
                  <a:cubicBezTo>
                    <a:pt x="15302" y="889"/>
                    <a:pt x="16825" y="1748"/>
                    <a:pt x="18192" y="3154"/>
                  </a:cubicBezTo>
                </a:path>
              </a:pathLst>
            </a:custGeom>
            <a:solidFill>
              <a:srgbClr val="EAEAEA">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98" name="Form"/>
            <p:cNvSpPr/>
            <p:nvPr/>
          </p:nvSpPr>
          <p:spPr>
            <a:xfrm>
              <a:off x="494793" y="2155136"/>
              <a:ext cx="88394" cy="95914"/>
            </a:xfrm>
            <a:custGeom>
              <a:avLst/>
              <a:gdLst/>
              <a:ahLst/>
              <a:cxnLst>
                <a:cxn ang="0">
                  <a:pos x="wd2" y="hd2"/>
                </a:cxn>
                <a:cxn ang="5400000">
                  <a:pos x="wd2" y="hd2"/>
                </a:cxn>
                <a:cxn ang="10800000">
                  <a:pos x="wd2" y="hd2"/>
                </a:cxn>
                <a:cxn ang="16200000">
                  <a:pos x="wd2" y="hd2"/>
                </a:cxn>
              </a:cxnLst>
              <a:rect l="0" t="0" r="r" b="b"/>
              <a:pathLst>
                <a:path w="21600" h="21600" extrusionOk="0">
                  <a:moveTo>
                    <a:pt x="6065" y="6411"/>
                  </a:moveTo>
                  <a:cubicBezTo>
                    <a:pt x="1745" y="10380"/>
                    <a:pt x="0" y="15189"/>
                    <a:pt x="0" y="21600"/>
                  </a:cubicBezTo>
                  <a:lnTo>
                    <a:pt x="21600" y="21600"/>
                  </a:lnTo>
                  <a:lnTo>
                    <a:pt x="21600" y="0"/>
                  </a:lnTo>
                  <a:cubicBezTo>
                    <a:pt x="16865" y="0"/>
                    <a:pt x="10468" y="2366"/>
                    <a:pt x="6065" y="6411"/>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99" name="Form"/>
            <p:cNvSpPr/>
            <p:nvPr/>
          </p:nvSpPr>
          <p:spPr>
            <a:xfrm>
              <a:off x="511337" y="2153974"/>
              <a:ext cx="129000" cy="92565"/>
            </a:xfrm>
            <a:custGeom>
              <a:avLst/>
              <a:gdLst/>
              <a:ahLst/>
              <a:cxnLst>
                <a:cxn ang="0">
                  <a:pos x="wd2" y="hd2"/>
                </a:cxn>
                <a:cxn ang="5400000">
                  <a:pos x="wd2" y="hd2"/>
                </a:cxn>
                <a:cxn ang="10800000">
                  <a:pos x="wd2" y="hd2"/>
                </a:cxn>
                <a:cxn ang="16200000">
                  <a:pos x="wd2" y="hd2"/>
                </a:cxn>
              </a:cxnLst>
              <a:rect l="0" t="0" r="r" b="b"/>
              <a:pathLst>
                <a:path w="21600" h="20845" extrusionOk="0">
                  <a:moveTo>
                    <a:pt x="10004" y="390"/>
                  </a:moveTo>
                  <a:cubicBezTo>
                    <a:pt x="5855" y="1382"/>
                    <a:pt x="2274" y="4740"/>
                    <a:pt x="0" y="9015"/>
                  </a:cubicBezTo>
                  <a:lnTo>
                    <a:pt x="12789" y="20845"/>
                  </a:lnTo>
                  <a:lnTo>
                    <a:pt x="21600" y="3748"/>
                  </a:lnTo>
                  <a:cubicBezTo>
                    <a:pt x="18360" y="695"/>
                    <a:pt x="14211" y="-755"/>
                    <a:pt x="10004" y="390"/>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500" name="Form"/>
            <p:cNvSpPr/>
            <p:nvPr/>
          </p:nvSpPr>
          <p:spPr>
            <a:xfrm>
              <a:off x="545927" y="2154047"/>
              <a:ext cx="124489" cy="92492"/>
            </a:xfrm>
            <a:custGeom>
              <a:avLst/>
              <a:gdLst/>
              <a:ahLst/>
              <a:cxnLst>
                <a:cxn ang="0">
                  <a:pos x="wd2" y="hd2"/>
                </a:cxn>
                <a:cxn ang="5400000">
                  <a:pos x="wd2" y="hd2"/>
                </a:cxn>
                <a:cxn ang="10800000">
                  <a:pos x="wd2" y="hd2"/>
                </a:cxn>
                <a:cxn ang="16200000">
                  <a:pos x="wd2" y="hd2"/>
                </a:cxn>
              </a:cxnLst>
              <a:rect l="0" t="0" r="r" b="b"/>
              <a:pathLst>
                <a:path w="21600" h="20830" extrusionOk="0">
                  <a:moveTo>
                    <a:pt x="12242" y="985"/>
                  </a:moveTo>
                  <a:cubicBezTo>
                    <a:pt x="8004" y="-770"/>
                    <a:pt x="3590" y="-83"/>
                    <a:pt x="0" y="2283"/>
                  </a:cubicBezTo>
                  <a:lnTo>
                    <a:pt x="7298" y="20830"/>
                  </a:lnTo>
                  <a:lnTo>
                    <a:pt x="21600" y="11442"/>
                  </a:lnTo>
                  <a:cubicBezTo>
                    <a:pt x="19775" y="6634"/>
                    <a:pt x="16421" y="2741"/>
                    <a:pt x="12242" y="985"/>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501" name="Form"/>
            <p:cNvSpPr/>
            <p:nvPr/>
          </p:nvSpPr>
          <p:spPr>
            <a:xfrm>
              <a:off x="592549" y="2243868"/>
              <a:ext cx="88394" cy="95915"/>
            </a:xfrm>
            <a:custGeom>
              <a:avLst/>
              <a:gdLst/>
              <a:ahLst/>
              <a:cxnLst>
                <a:cxn ang="0">
                  <a:pos x="wd2" y="hd2"/>
                </a:cxn>
                <a:cxn ang="5400000">
                  <a:pos x="wd2" y="hd2"/>
                </a:cxn>
                <a:cxn ang="10800000">
                  <a:pos x="wd2" y="hd2"/>
                </a:cxn>
                <a:cxn ang="16200000">
                  <a:pos x="wd2" y="hd2"/>
                </a:cxn>
              </a:cxnLst>
              <a:rect l="0" t="0" r="r" b="b"/>
              <a:pathLst>
                <a:path w="21600" h="21600" extrusionOk="0">
                  <a:moveTo>
                    <a:pt x="15535" y="15189"/>
                  </a:moveTo>
                  <a:cubicBezTo>
                    <a:pt x="19855" y="11220"/>
                    <a:pt x="21600" y="6411"/>
                    <a:pt x="21600" y="0"/>
                  </a:cubicBezTo>
                  <a:lnTo>
                    <a:pt x="0" y="0"/>
                  </a:lnTo>
                  <a:lnTo>
                    <a:pt x="0" y="21600"/>
                  </a:lnTo>
                  <a:cubicBezTo>
                    <a:pt x="4735" y="21600"/>
                    <a:pt x="10966" y="19234"/>
                    <a:pt x="15535" y="15189"/>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502" name="Form"/>
            <p:cNvSpPr/>
            <p:nvPr/>
          </p:nvSpPr>
          <p:spPr>
            <a:xfrm>
              <a:off x="535400" y="2246877"/>
              <a:ext cx="129000" cy="94022"/>
            </a:xfrm>
            <a:custGeom>
              <a:avLst/>
              <a:gdLst/>
              <a:ahLst/>
              <a:cxnLst>
                <a:cxn ang="0">
                  <a:pos x="wd2" y="hd2"/>
                </a:cxn>
                <a:cxn ang="5400000">
                  <a:pos x="wd2" y="hd2"/>
                </a:cxn>
                <a:cxn ang="10800000">
                  <a:pos x="wd2" y="hd2"/>
                </a:cxn>
                <a:cxn ang="16200000">
                  <a:pos x="wd2" y="hd2"/>
                </a:cxn>
              </a:cxnLst>
              <a:rect l="0" t="0" r="r" b="b"/>
              <a:pathLst>
                <a:path w="21600" h="20848" extrusionOk="0">
                  <a:moveTo>
                    <a:pt x="11596" y="20459"/>
                  </a:moveTo>
                  <a:cubicBezTo>
                    <a:pt x="15745" y="19470"/>
                    <a:pt x="19326" y="16124"/>
                    <a:pt x="21600" y="11865"/>
                  </a:cubicBezTo>
                  <a:lnTo>
                    <a:pt x="8867" y="0"/>
                  </a:lnTo>
                  <a:lnTo>
                    <a:pt x="0" y="17113"/>
                  </a:lnTo>
                  <a:cubicBezTo>
                    <a:pt x="3240" y="20155"/>
                    <a:pt x="7389" y="21600"/>
                    <a:pt x="11596" y="20459"/>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503" name="Form"/>
            <p:cNvSpPr/>
            <p:nvPr/>
          </p:nvSpPr>
          <p:spPr>
            <a:xfrm>
              <a:off x="505321" y="2246877"/>
              <a:ext cx="124489" cy="93953"/>
            </a:xfrm>
            <a:custGeom>
              <a:avLst/>
              <a:gdLst/>
              <a:ahLst/>
              <a:cxnLst>
                <a:cxn ang="0">
                  <a:pos x="wd2" y="hd2"/>
                </a:cxn>
                <a:cxn ang="5400000">
                  <a:pos x="wd2" y="hd2"/>
                </a:cxn>
                <a:cxn ang="10800000">
                  <a:pos x="wd2" y="hd2"/>
                </a:cxn>
                <a:cxn ang="16200000">
                  <a:pos x="wd2" y="hd2"/>
                </a:cxn>
              </a:cxnLst>
              <a:rect l="0" t="0" r="r" b="b"/>
              <a:pathLst>
                <a:path w="21600" h="20832" extrusionOk="0">
                  <a:moveTo>
                    <a:pt x="9417" y="19851"/>
                  </a:moveTo>
                  <a:cubicBezTo>
                    <a:pt x="13596" y="21600"/>
                    <a:pt x="18069" y="20915"/>
                    <a:pt x="21600" y="18558"/>
                  </a:cubicBezTo>
                  <a:lnTo>
                    <a:pt x="14361" y="0"/>
                  </a:lnTo>
                  <a:lnTo>
                    <a:pt x="0" y="9431"/>
                  </a:lnTo>
                  <a:cubicBezTo>
                    <a:pt x="1883" y="14223"/>
                    <a:pt x="5179" y="18101"/>
                    <a:pt x="9417" y="19851"/>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504" name="Form"/>
            <p:cNvSpPr/>
            <p:nvPr/>
          </p:nvSpPr>
          <p:spPr>
            <a:xfrm>
              <a:off x="506468" y="2165303"/>
              <a:ext cx="164510" cy="164519"/>
            </a:xfrm>
            <a:custGeom>
              <a:avLst/>
              <a:gdLst/>
              <a:ahLst/>
              <a:cxnLst>
                <a:cxn ang="0">
                  <a:pos x="wd2" y="hd2"/>
                </a:cxn>
                <a:cxn ang="5400000">
                  <a:pos x="wd2" y="hd2"/>
                </a:cxn>
                <a:cxn ang="10800000">
                  <a:pos x="wd2" y="hd2"/>
                </a:cxn>
                <a:cxn ang="16200000">
                  <a:pos x="wd2" y="hd2"/>
                </a:cxn>
              </a:cxnLst>
              <a:rect l="0" t="0" r="r" b="b"/>
              <a:pathLst>
                <a:path w="21330" h="21330" extrusionOk="0">
                  <a:moveTo>
                    <a:pt x="18226" y="3157"/>
                  </a:moveTo>
                  <a:cubicBezTo>
                    <a:pt x="19596" y="4524"/>
                    <a:pt x="20435" y="6022"/>
                    <a:pt x="20965" y="7918"/>
                  </a:cubicBezTo>
                  <a:cubicBezTo>
                    <a:pt x="21451" y="9813"/>
                    <a:pt x="21451" y="11533"/>
                    <a:pt x="20965" y="13428"/>
                  </a:cubicBezTo>
                  <a:cubicBezTo>
                    <a:pt x="20435" y="15324"/>
                    <a:pt x="19596" y="16822"/>
                    <a:pt x="18226" y="18189"/>
                  </a:cubicBezTo>
                  <a:cubicBezTo>
                    <a:pt x="16857" y="19555"/>
                    <a:pt x="15355" y="20437"/>
                    <a:pt x="13456" y="20966"/>
                  </a:cubicBezTo>
                  <a:cubicBezTo>
                    <a:pt x="11557" y="21451"/>
                    <a:pt x="9834" y="21451"/>
                    <a:pt x="7934" y="20966"/>
                  </a:cubicBezTo>
                  <a:cubicBezTo>
                    <a:pt x="6035" y="20437"/>
                    <a:pt x="4533" y="19555"/>
                    <a:pt x="3164" y="18189"/>
                  </a:cubicBezTo>
                  <a:cubicBezTo>
                    <a:pt x="1750" y="16822"/>
                    <a:pt x="867" y="15324"/>
                    <a:pt x="381" y="13428"/>
                  </a:cubicBezTo>
                  <a:cubicBezTo>
                    <a:pt x="-149" y="11533"/>
                    <a:pt x="-105" y="9813"/>
                    <a:pt x="381" y="7918"/>
                  </a:cubicBezTo>
                  <a:cubicBezTo>
                    <a:pt x="911" y="6022"/>
                    <a:pt x="1750" y="4524"/>
                    <a:pt x="3164" y="3157"/>
                  </a:cubicBezTo>
                  <a:cubicBezTo>
                    <a:pt x="4533" y="1791"/>
                    <a:pt x="6035" y="865"/>
                    <a:pt x="7934" y="380"/>
                  </a:cubicBezTo>
                  <a:cubicBezTo>
                    <a:pt x="9834" y="-149"/>
                    <a:pt x="11557" y="-105"/>
                    <a:pt x="13456" y="380"/>
                  </a:cubicBezTo>
                  <a:cubicBezTo>
                    <a:pt x="15355" y="909"/>
                    <a:pt x="16857" y="1791"/>
                    <a:pt x="18226" y="3157"/>
                  </a:cubicBezTo>
                </a:path>
              </a:pathLst>
            </a:custGeom>
            <a:solidFill>
              <a:srgbClr val="F8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505" name="Form"/>
            <p:cNvSpPr/>
            <p:nvPr/>
          </p:nvSpPr>
          <p:spPr>
            <a:xfrm>
              <a:off x="500809" y="148889"/>
              <a:ext cx="171108" cy="17695"/>
            </a:xfrm>
            <a:custGeom>
              <a:avLst/>
              <a:gdLst/>
              <a:ahLst/>
              <a:cxnLst>
                <a:cxn ang="0">
                  <a:pos x="wd2" y="hd2"/>
                </a:cxn>
                <a:cxn ang="5400000">
                  <a:pos x="wd2" y="hd2"/>
                </a:cxn>
                <a:cxn ang="10800000">
                  <a:pos x="wd2" y="hd2"/>
                </a:cxn>
                <a:cxn ang="16200000">
                  <a:pos x="wd2" y="hd2"/>
                </a:cxn>
              </a:cxnLst>
              <a:rect l="0" t="0" r="r" b="b"/>
              <a:pathLst>
                <a:path w="21600" h="21600" extrusionOk="0">
                  <a:moveTo>
                    <a:pt x="20522" y="21600"/>
                  </a:moveTo>
                  <a:lnTo>
                    <a:pt x="1078" y="21600"/>
                  </a:lnTo>
                  <a:cubicBezTo>
                    <a:pt x="431" y="21600"/>
                    <a:pt x="0" y="16848"/>
                    <a:pt x="0" y="10800"/>
                  </a:cubicBezTo>
                  <a:cubicBezTo>
                    <a:pt x="0" y="4320"/>
                    <a:pt x="431" y="0"/>
                    <a:pt x="1078" y="0"/>
                  </a:cubicBezTo>
                  <a:lnTo>
                    <a:pt x="20522" y="0"/>
                  </a:lnTo>
                  <a:cubicBezTo>
                    <a:pt x="21126" y="0"/>
                    <a:pt x="21600" y="4320"/>
                    <a:pt x="21600" y="10800"/>
                  </a:cubicBezTo>
                  <a:cubicBezTo>
                    <a:pt x="21600" y="15984"/>
                    <a:pt x="21126" y="21600"/>
                    <a:pt x="20522" y="21600"/>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506" name="Form"/>
            <p:cNvSpPr/>
            <p:nvPr/>
          </p:nvSpPr>
          <p:spPr>
            <a:xfrm>
              <a:off x="568486" y="61661"/>
              <a:ext cx="28240" cy="28236"/>
            </a:xfrm>
            <a:custGeom>
              <a:avLst/>
              <a:gdLst/>
              <a:ahLst/>
              <a:cxnLst>
                <a:cxn ang="0">
                  <a:pos x="wd2" y="hd2"/>
                </a:cxn>
                <a:cxn ang="5400000">
                  <a:pos x="wd2" y="hd2"/>
                </a:cxn>
                <a:cxn ang="10800000">
                  <a:pos x="wd2" y="hd2"/>
                </a:cxn>
                <a:cxn ang="16200000">
                  <a:pos x="wd2" y="hd2"/>
                </a:cxn>
              </a:cxnLst>
              <a:rect l="0" t="0" r="r" b="b"/>
              <a:pathLst>
                <a:path w="21600" h="21600" extrusionOk="0">
                  <a:moveTo>
                    <a:pt x="21600" y="10930"/>
                  </a:moveTo>
                  <a:cubicBezTo>
                    <a:pt x="21600" y="12752"/>
                    <a:pt x="21086" y="14573"/>
                    <a:pt x="20057" y="16395"/>
                  </a:cubicBezTo>
                  <a:cubicBezTo>
                    <a:pt x="19029" y="17957"/>
                    <a:pt x="18000" y="19258"/>
                    <a:pt x="16200" y="20299"/>
                  </a:cubicBezTo>
                  <a:cubicBezTo>
                    <a:pt x="14400" y="21340"/>
                    <a:pt x="12857" y="21600"/>
                    <a:pt x="10800" y="21600"/>
                  </a:cubicBezTo>
                  <a:cubicBezTo>
                    <a:pt x="8743" y="21600"/>
                    <a:pt x="7200" y="21340"/>
                    <a:pt x="5400" y="20299"/>
                  </a:cubicBezTo>
                  <a:cubicBezTo>
                    <a:pt x="3600" y="19258"/>
                    <a:pt x="2314" y="17957"/>
                    <a:pt x="1543" y="16395"/>
                  </a:cubicBezTo>
                  <a:cubicBezTo>
                    <a:pt x="514" y="14573"/>
                    <a:pt x="0" y="12752"/>
                    <a:pt x="0" y="10930"/>
                  </a:cubicBezTo>
                  <a:cubicBezTo>
                    <a:pt x="0" y="8848"/>
                    <a:pt x="514" y="7027"/>
                    <a:pt x="1543" y="5465"/>
                  </a:cubicBezTo>
                  <a:cubicBezTo>
                    <a:pt x="2314" y="3643"/>
                    <a:pt x="3600" y="2342"/>
                    <a:pt x="5400" y="1301"/>
                  </a:cubicBezTo>
                  <a:cubicBezTo>
                    <a:pt x="7200" y="260"/>
                    <a:pt x="8743" y="0"/>
                    <a:pt x="10800" y="0"/>
                  </a:cubicBezTo>
                  <a:cubicBezTo>
                    <a:pt x="12857" y="0"/>
                    <a:pt x="14400" y="260"/>
                    <a:pt x="16200" y="1301"/>
                  </a:cubicBezTo>
                  <a:cubicBezTo>
                    <a:pt x="18000" y="2342"/>
                    <a:pt x="19029" y="3643"/>
                    <a:pt x="20057" y="5465"/>
                  </a:cubicBezTo>
                  <a:cubicBezTo>
                    <a:pt x="21086" y="7027"/>
                    <a:pt x="21600" y="8848"/>
                    <a:pt x="21600" y="10930"/>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507" name="Form"/>
            <p:cNvSpPr/>
            <p:nvPr/>
          </p:nvSpPr>
          <p:spPr>
            <a:xfrm>
              <a:off x="382253" y="137079"/>
              <a:ext cx="39760" cy="39793"/>
            </a:xfrm>
            <a:custGeom>
              <a:avLst/>
              <a:gdLst/>
              <a:ahLst/>
              <a:cxnLst>
                <a:cxn ang="0">
                  <a:pos x="wd2" y="hd2"/>
                </a:cxn>
                <a:cxn ang="5400000">
                  <a:pos x="wd2" y="hd2"/>
                </a:cxn>
                <a:cxn ang="10800000">
                  <a:pos x="wd2" y="hd2"/>
                </a:cxn>
                <a:cxn ang="16200000">
                  <a:pos x="wd2" y="hd2"/>
                </a:cxn>
              </a:cxnLst>
              <a:rect l="0" t="0" r="r" b="b"/>
              <a:pathLst>
                <a:path w="21327" h="21345" extrusionOk="0">
                  <a:moveTo>
                    <a:pt x="11481" y="63"/>
                  </a:moveTo>
                  <a:cubicBezTo>
                    <a:pt x="13296" y="63"/>
                    <a:pt x="14930" y="607"/>
                    <a:pt x="16563" y="1878"/>
                  </a:cubicBezTo>
                  <a:cubicBezTo>
                    <a:pt x="18197" y="2967"/>
                    <a:pt x="19286" y="4056"/>
                    <a:pt x="20193" y="5871"/>
                  </a:cubicBezTo>
                  <a:cubicBezTo>
                    <a:pt x="21101" y="7505"/>
                    <a:pt x="21464" y="9320"/>
                    <a:pt x="21282" y="11316"/>
                  </a:cubicBezTo>
                  <a:cubicBezTo>
                    <a:pt x="21101" y="13131"/>
                    <a:pt x="20556" y="14947"/>
                    <a:pt x="19467" y="16580"/>
                  </a:cubicBezTo>
                  <a:cubicBezTo>
                    <a:pt x="18378" y="18214"/>
                    <a:pt x="17108" y="19303"/>
                    <a:pt x="15293" y="20210"/>
                  </a:cubicBezTo>
                  <a:cubicBezTo>
                    <a:pt x="13477" y="21118"/>
                    <a:pt x="11844" y="21481"/>
                    <a:pt x="9847" y="21299"/>
                  </a:cubicBezTo>
                  <a:cubicBezTo>
                    <a:pt x="7851" y="21118"/>
                    <a:pt x="6217" y="20573"/>
                    <a:pt x="4583" y="19484"/>
                  </a:cubicBezTo>
                  <a:cubicBezTo>
                    <a:pt x="2950" y="18395"/>
                    <a:pt x="1861" y="17125"/>
                    <a:pt x="1135" y="15310"/>
                  </a:cubicBezTo>
                  <a:cubicBezTo>
                    <a:pt x="227" y="13494"/>
                    <a:pt x="-136" y="11861"/>
                    <a:pt x="46" y="9864"/>
                  </a:cubicBezTo>
                  <a:cubicBezTo>
                    <a:pt x="227" y="7868"/>
                    <a:pt x="772" y="6234"/>
                    <a:pt x="1861" y="4600"/>
                  </a:cubicBezTo>
                  <a:cubicBezTo>
                    <a:pt x="2950" y="2967"/>
                    <a:pt x="4220" y="1696"/>
                    <a:pt x="6035" y="970"/>
                  </a:cubicBezTo>
                  <a:cubicBezTo>
                    <a:pt x="7669" y="63"/>
                    <a:pt x="9484" y="-119"/>
                    <a:pt x="11481" y="63"/>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508" name="Form"/>
            <p:cNvSpPr/>
            <p:nvPr/>
          </p:nvSpPr>
          <p:spPr>
            <a:xfrm>
              <a:off x="386728" y="143091"/>
              <a:ext cx="29294" cy="29294"/>
            </a:xfrm>
            <a:custGeom>
              <a:avLst/>
              <a:gdLst/>
              <a:ahLst/>
              <a:cxnLst>
                <a:cxn ang="0">
                  <a:pos x="wd2" y="hd2"/>
                </a:cxn>
                <a:cxn ang="5400000">
                  <a:pos x="wd2" y="hd2"/>
                </a:cxn>
                <a:cxn ang="10800000">
                  <a:pos x="wd2" y="hd2"/>
                </a:cxn>
                <a:cxn ang="16200000">
                  <a:pos x="wd2" y="hd2"/>
                </a:cxn>
              </a:cxnLst>
              <a:rect l="0" t="0" r="r" b="b"/>
              <a:pathLst>
                <a:path w="21282" h="21282" extrusionOk="0">
                  <a:moveTo>
                    <a:pt x="17121" y="2128"/>
                  </a:moveTo>
                  <a:cubicBezTo>
                    <a:pt x="18646" y="3399"/>
                    <a:pt x="19662" y="4669"/>
                    <a:pt x="20425" y="6448"/>
                  </a:cubicBezTo>
                  <a:cubicBezTo>
                    <a:pt x="21187" y="8227"/>
                    <a:pt x="21441" y="10006"/>
                    <a:pt x="21187" y="12039"/>
                  </a:cubicBezTo>
                  <a:cubicBezTo>
                    <a:pt x="20933" y="13817"/>
                    <a:pt x="20170" y="15342"/>
                    <a:pt x="19154" y="17121"/>
                  </a:cubicBezTo>
                  <a:cubicBezTo>
                    <a:pt x="17883" y="18646"/>
                    <a:pt x="16613" y="19662"/>
                    <a:pt x="14834" y="20425"/>
                  </a:cubicBezTo>
                  <a:cubicBezTo>
                    <a:pt x="13055" y="21187"/>
                    <a:pt x="11276" y="21441"/>
                    <a:pt x="9497" y="21187"/>
                  </a:cubicBezTo>
                  <a:cubicBezTo>
                    <a:pt x="7465" y="20933"/>
                    <a:pt x="5686" y="20170"/>
                    <a:pt x="4161" y="19154"/>
                  </a:cubicBezTo>
                  <a:cubicBezTo>
                    <a:pt x="2382" y="17883"/>
                    <a:pt x="1620" y="16613"/>
                    <a:pt x="857" y="14834"/>
                  </a:cubicBezTo>
                  <a:cubicBezTo>
                    <a:pt x="95" y="12801"/>
                    <a:pt x="-159" y="11276"/>
                    <a:pt x="95" y="9243"/>
                  </a:cubicBezTo>
                  <a:cubicBezTo>
                    <a:pt x="349" y="7210"/>
                    <a:pt x="857" y="5686"/>
                    <a:pt x="2128" y="4161"/>
                  </a:cubicBezTo>
                  <a:cubicBezTo>
                    <a:pt x="3145" y="2636"/>
                    <a:pt x="4669" y="1620"/>
                    <a:pt x="6702" y="857"/>
                  </a:cubicBezTo>
                  <a:cubicBezTo>
                    <a:pt x="8481" y="95"/>
                    <a:pt x="10006" y="-159"/>
                    <a:pt x="12039" y="95"/>
                  </a:cubicBezTo>
                  <a:cubicBezTo>
                    <a:pt x="14072" y="349"/>
                    <a:pt x="15596" y="857"/>
                    <a:pt x="17121" y="2128"/>
                  </a:cubicBezTo>
                </a:path>
              </a:pathLst>
            </a:custGeom>
            <a:solidFill>
              <a:srgbClr val="7F7F7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509" name="Form"/>
            <p:cNvSpPr/>
            <p:nvPr/>
          </p:nvSpPr>
          <p:spPr>
            <a:xfrm>
              <a:off x="394030" y="148889"/>
              <a:ext cx="16193" cy="16193"/>
            </a:xfrm>
            <a:custGeom>
              <a:avLst/>
              <a:gdLst/>
              <a:ahLst/>
              <a:cxnLst>
                <a:cxn ang="0">
                  <a:pos x="wd2" y="hd2"/>
                </a:cxn>
                <a:cxn ang="5400000">
                  <a:pos x="wd2" y="hd2"/>
                </a:cxn>
                <a:cxn ang="10800000">
                  <a:pos x="wd2" y="hd2"/>
                </a:cxn>
                <a:cxn ang="16200000">
                  <a:pos x="wd2" y="hd2"/>
                </a:cxn>
              </a:cxnLst>
              <a:rect l="0" t="0" r="r" b="b"/>
              <a:pathLst>
                <a:path w="21600" h="21600" extrusionOk="0">
                  <a:moveTo>
                    <a:pt x="20191" y="4696"/>
                  </a:moveTo>
                  <a:cubicBezTo>
                    <a:pt x="21130" y="6574"/>
                    <a:pt x="21130" y="8452"/>
                    <a:pt x="21600" y="10330"/>
                  </a:cubicBezTo>
                  <a:cubicBezTo>
                    <a:pt x="21600" y="12209"/>
                    <a:pt x="21600" y="13617"/>
                    <a:pt x="20661" y="15496"/>
                  </a:cubicBezTo>
                  <a:cubicBezTo>
                    <a:pt x="19722" y="16904"/>
                    <a:pt x="18313" y="18313"/>
                    <a:pt x="16904" y="19722"/>
                  </a:cubicBezTo>
                  <a:cubicBezTo>
                    <a:pt x="15026" y="20661"/>
                    <a:pt x="13617" y="21600"/>
                    <a:pt x="11270" y="21600"/>
                  </a:cubicBezTo>
                  <a:cubicBezTo>
                    <a:pt x="9391" y="21600"/>
                    <a:pt x="7983" y="21130"/>
                    <a:pt x="6104" y="20191"/>
                  </a:cubicBezTo>
                  <a:cubicBezTo>
                    <a:pt x="4226" y="19252"/>
                    <a:pt x="2817" y="17843"/>
                    <a:pt x="1878" y="16435"/>
                  </a:cubicBezTo>
                  <a:cubicBezTo>
                    <a:pt x="939" y="14557"/>
                    <a:pt x="470" y="13148"/>
                    <a:pt x="0" y="11270"/>
                  </a:cubicBezTo>
                  <a:cubicBezTo>
                    <a:pt x="0" y="8922"/>
                    <a:pt x="470" y="7513"/>
                    <a:pt x="1409" y="5635"/>
                  </a:cubicBezTo>
                  <a:cubicBezTo>
                    <a:pt x="2348" y="3757"/>
                    <a:pt x="3287" y="2348"/>
                    <a:pt x="5165" y="1409"/>
                  </a:cubicBezTo>
                  <a:cubicBezTo>
                    <a:pt x="7043" y="0"/>
                    <a:pt x="8452" y="0"/>
                    <a:pt x="10330" y="0"/>
                  </a:cubicBezTo>
                  <a:cubicBezTo>
                    <a:pt x="12678" y="0"/>
                    <a:pt x="14087" y="0"/>
                    <a:pt x="15965" y="939"/>
                  </a:cubicBezTo>
                  <a:cubicBezTo>
                    <a:pt x="17843" y="1878"/>
                    <a:pt x="19252" y="3287"/>
                    <a:pt x="20191" y="4696"/>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sp>
        <p:nvSpPr>
          <p:cNvPr id="5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2"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513" name="Bild"/>
          <p:cNvSpPr>
            <a:spLocks noGrp="1"/>
          </p:cNvSpPr>
          <p:nvPr>
            <p:ph type="pic" sz="quarter" idx="13"/>
          </p:nvPr>
        </p:nvSpPr>
        <p:spPr>
          <a:xfrm>
            <a:off x="5334718" y="1343437"/>
            <a:ext cx="1837609" cy="2442752"/>
          </a:xfrm>
          <a:prstGeom prst="rect">
            <a:avLst/>
          </a:prstGeom>
        </p:spPr>
        <p:txBody>
          <a:bodyPr lIns="91439" tIns="45719" rIns="91439" bIns="45719" anchor="t">
            <a:noAutofit/>
          </a:bodyPr>
          <a:lstStyle/>
          <a:p>
            <a:endParaRPr/>
          </a:p>
        </p:txBody>
      </p:sp>
      <p:sp>
        <p:nvSpPr>
          <p:cNvPr id="514" name="Bild"/>
          <p:cNvSpPr>
            <a:spLocks noGrp="1"/>
          </p:cNvSpPr>
          <p:nvPr>
            <p:ph type="pic" sz="quarter" idx="14"/>
          </p:nvPr>
        </p:nvSpPr>
        <p:spPr>
          <a:xfrm>
            <a:off x="7579955" y="2458485"/>
            <a:ext cx="765890" cy="1361041"/>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340673135"/>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43">
    <p:spTree>
      <p:nvGrpSpPr>
        <p:cNvPr id="1" name=""/>
        <p:cNvGrpSpPr/>
        <p:nvPr/>
      </p:nvGrpSpPr>
      <p:grpSpPr>
        <a:xfrm>
          <a:off x="0" y="0"/>
          <a:ext cx="0" cy="0"/>
          <a:chOff x="0" y="0"/>
          <a:chExt cx="0" cy="0"/>
        </a:xfrm>
      </p:grpSpPr>
      <p:sp>
        <p:nvSpPr>
          <p:cNvPr id="5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22" name="Bild"/>
          <p:cNvSpPr>
            <a:spLocks noGrp="1"/>
          </p:cNvSpPr>
          <p:nvPr>
            <p:ph type="pic" idx="13"/>
          </p:nvPr>
        </p:nvSpPr>
        <p:spPr>
          <a:xfrm>
            <a:off x="0" y="-2"/>
            <a:ext cx="3762375" cy="5143502"/>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954255685"/>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44">
    <p:spTree>
      <p:nvGrpSpPr>
        <p:cNvPr id="1" name=""/>
        <p:cNvGrpSpPr/>
        <p:nvPr/>
      </p:nvGrpSpPr>
      <p:grpSpPr>
        <a:xfrm>
          <a:off x="0" y="0"/>
          <a:ext cx="0" cy="0"/>
          <a:chOff x="0" y="0"/>
          <a:chExt cx="0" cy="0"/>
        </a:xfrm>
      </p:grpSpPr>
      <p:sp>
        <p:nvSpPr>
          <p:cNvPr id="5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30" name="Bild"/>
          <p:cNvSpPr>
            <a:spLocks noGrp="1"/>
          </p:cNvSpPr>
          <p:nvPr>
            <p:ph type="pic" idx="13"/>
          </p:nvPr>
        </p:nvSpPr>
        <p:spPr>
          <a:xfrm>
            <a:off x="0" y="-2"/>
            <a:ext cx="4569619" cy="5143502"/>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83366020"/>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45">
    <p:spTree>
      <p:nvGrpSpPr>
        <p:cNvPr id="1" name=""/>
        <p:cNvGrpSpPr/>
        <p:nvPr/>
      </p:nvGrpSpPr>
      <p:grpSpPr>
        <a:xfrm>
          <a:off x="0" y="0"/>
          <a:ext cx="0" cy="0"/>
          <a:chOff x="0" y="0"/>
          <a:chExt cx="0" cy="0"/>
        </a:xfrm>
      </p:grpSpPr>
      <p:sp>
        <p:nvSpPr>
          <p:cNvPr id="5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38" name="Bild"/>
          <p:cNvSpPr>
            <a:spLocks noGrp="1"/>
          </p:cNvSpPr>
          <p:nvPr>
            <p:ph type="pic" idx="13"/>
          </p:nvPr>
        </p:nvSpPr>
        <p:spPr>
          <a:xfrm>
            <a:off x="0" y="-2"/>
            <a:ext cx="9144000" cy="5143502"/>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307281289"/>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46">
    <p:spTree>
      <p:nvGrpSpPr>
        <p:cNvPr id="1" name=""/>
        <p:cNvGrpSpPr/>
        <p:nvPr/>
      </p:nvGrpSpPr>
      <p:grpSpPr>
        <a:xfrm>
          <a:off x="0" y="0"/>
          <a:ext cx="0" cy="0"/>
          <a:chOff x="0" y="0"/>
          <a:chExt cx="0" cy="0"/>
        </a:xfrm>
      </p:grpSpPr>
      <p:sp>
        <p:nvSpPr>
          <p:cNvPr id="5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6" name="Bild"/>
          <p:cNvSpPr>
            <a:spLocks noGrp="1"/>
          </p:cNvSpPr>
          <p:nvPr>
            <p:ph type="pic" sz="half" idx="13"/>
          </p:nvPr>
        </p:nvSpPr>
        <p:spPr>
          <a:xfrm>
            <a:off x="0" y="-1"/>
            <a:ext cx="3048000" cy="3274667"/>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4287930573"/>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47">
    <p:spTree>
      <p:nvGrpSpPr>
        <p:cNvPr id="1" name=""/>
        <p:cNvGrpSpPr/>
        <p:nvPr/>
      </p:nvGrpSpPr>
      <p:grpSpPr>
        <a:xfrm>
          <a:off x="0" y="0"/>
          <a:ext cx="0" cy="0"/>
          <a:chOff x="0" y="0"/>
          <a:chExt cx="0" cy="0"/>
        </a:xfrm>
      </p:grpSpPr>
      <p:sp>
        <p:nvSpPr>
          <p:cNvPr id="5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54" name="Bild"/>
          <p:cNvSpPr>
            <a:spLocks noGrp="1"/>
          </p:cNvSpPr>
          <p:nvPr>
            <p:ph type="pic" sz="half" idx="13"/>
          </p:nvPr>
        </p:nvSpPr>
        <p:spPr>
          <a:xfrm>
            <a:off x="0" y="-1"/>
            <a:ext cx="3810000" cy="3810002"/>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59153718"/>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48">
    <p:spTree>
      <p:nvGrpSpPr>
        <p:cNvPr id="1" name=""/>
        <p:cNvGrpSpPr/>
        <p:nvPr/>
      </p:nvGrpSpPr>
      <p:grpSpPr>
        <a:xfrm>
          <a:off x="0" y="0"/>
          <a:ext cx="0" cy="0"/>
          <a:chOff x="0" y="0"/>
          <a:chExt cx="0" cy="0"/>
        </a:xfrm>
      </p:grpSpPr>
      <p:sp>
        <p:nvSpPr>
          <p:cNvPr id="5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2" name="Bild"/>
          <p:cNvSpPr>
            <a:spLocks noGrp="1"/>
          </p:cNvSpPr>
          <p:nvPr>
            <p:ph type="pic" sz="half" idx="13"/>
          </p:nvPr>
        </p:nvSpPr>
        <p:spPr>
          <a:xfrm>
            <a:off x="952500" y="2143126"/>
            <a:ext cx="7238963" cy="2290763"/>
          </a:xfrm>
          <a:prstGeom prst="rect">
            <a:avLst/>
          </a:prstGeom>
        </p:spPr>
        <p:txBody>
          <a:bodyPr lIns="91439" tIns="45719" rIns="91439" bIns="45719" anchor="t">
            <a:noAutofit/>
          </a:bodyPr>
          <a:lstStyle/>
          <a:p>
            <a:endParaRPr/>
          </a:p>
        </p:txBody>
      </p:sp>
      <p:sp>
        <p:nvSpPr>
          <p:cNvPr id="563" name="Rechteck"/>
          <p:cNvSpPr/>
          <p:nvPr/>
        </p:nvSpPr>
        <p:spPr>
          <a:xfrm>
            <a:off x="476250" y="714375"/>
            <a:ext cx="23813" cy="1428750"/>
          </a:xfrm>
          <a:prstGeom prst="rect">
            <a:avLst/>
          </a:prstGeom>
          <a:blipFill>
            <a:blip r:embed="rId2"/>
          </a:blipFill>
          <a:ln w="12700">
            <a:miter lim="400000"/>
          </a:ln>
        </p:spPr>
        <p:txBody>
          <a:bodyPr lIns="38100" tIns="38100" rIns="38100" bIns="38100" anchor="ctr"/>
          <a:lstStyle/>
          <a:p>
            <a:pPr algn="ctr" defTabSz="309563">
              <a:defRPr sz="1600">
                <a:solidFill>
                  <a:srgbClr val="0433FF"/>
                </a:solidFill>
              </a:defRPr>
            </a:pPr>
            <a:endParaRPr sz="1200"/>
          </a:p>
        </p:txBody>
      </p:sp>
    </p:spTree>
    <p:extLst>
      <p:ext uri="{BB962C8B-B14F-4D97-AF65-F5344CB8AC3E}">
        <p14:creationId xmlns:p14="http://schemas.microsoft.com/office/powerpoint/2010/main" val="219951225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900113"/>
            <a:ext cx="4038600" cy="2545558"/>
          </a:xfrm>
          <a:prstGeom prst="rect">
            <a:avLst/>
          </a:prstGeom>
        </p:spPr>
        <p:txBody>
          <a:bodyPr/>
          <a:lstStyle>
            <a:lvl1pPr>
              <a:spcBef>
                <a:spcPts val="600"/>
              </a:spcBef>
              <a:defRPr sz="2800"/>
            </a:lvl1pPr>
            <a:lvl2pPr marL="790554" indent="-333366">
              <a:spcBef>
                <a:spcPts val="600"/>
              </a:spcBef>
              <a:defRPr sz="2800"/>
            </a:lvl2pPr>
            <a:lvl3pPr marL="1234409" indent="-320031">
              <a:spcBef>
                <a:spcPts val="600"/>
              </a:spcBef>
              <a:defRPr sz="2800"/>
            </a:lvl3pPr>
            <a:lvl4pPr marL="1727156" indent="-355590">
              <a:spcBef>
                <a:spcPts val="600"/>
              </a:spcBef>
              <a:defRPr sz="2800"/>
            </a:lvl4pPr>
            <a:lvl5pPr marL="2184344" indent="-35559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0">
    <p:spTree>
      <p:nvGrpSpPr>
        <p:cNvPr id="1" name=""/>
        <p:cNvGrpSpPr/>
        <p:nvPr/>
      </p:nvGrpSpPr>
      <p:grpSpPr>
        <a:xfrm>
          <a:off x="0" y="0"/>
          <a:ext cx="0" cy="0"/>
          <a:chOff x="0" y="0"/>
          <a:chExt cx="0" cy="0"/>
        </a:xfrm>
      </p:grpSpPr>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8" name="Bild"/>
          <p:cNvSpPr>
            <a:spLocks noGrp="1"/>
          </p:cNvSpPr>
          <p:nvPr>
            <p:ph type="pic" idx="13"/>
          </p:nvPr>
        </p:nvSpPr>
        <p:spPr>
          <a:xfrm>
            <a:off x="5383411" y="0"/>
            <a:ext cx="3760547"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537532592"/>
      </p:ext>
    </p:extLst>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49">
    <p:spTree>
      <p:nvGrpSpPr>
        <p:cNvPr id="1" name=""/>
        <p:cNvGrpSpPr/>
        <p:nvPr/>
      </p:nvGrpSpPr>
      <p:grpSpPr>
        <a:xfrm>
          <a:off x="0" y="0"/>
          <a:ext cx="0" cy="0"/>
          <a:chOff x="0" y="0"/>
          <a:chExt cx="0" cy="0"/>
        </a:xfrm>
      </p:grpSpPr>
      <p:sp>
        <p:nvSpPr>
          <p:cNvPr id="5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71" name="Bild"/>
          <p:cNvSpPr>
            <a:spLocks noGrp="1"/>
          </p:cNvSpPr>
          <p:nvPr>
            <p:ph type="pic" idx="13"/>
          </p:nvPr>
        </p:nvSpPr>
        <p:spPr>
          <a:xfrm>
            <a:off x="0" y="0"/>
            <a:ext cx="9144000"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8728808"/>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50">
    <p:spTree>
      <p:nvGrpSpPr>
        <p:cNvPr id="1" name=""/>
        <p:cNvGrpSpPr/>
        <p:nvPr/>
      </p:nvGrpSpPr>
      <p:grpSpPr>
        <a:xfrm>
          <a:off x="0" y="0"/>
          <a:ext cx="0" cy="0"/>
          <a:chOff x="0" y="0"/>
          <a:chExt cx="0" cy="0"/>
        </a:xfrm>
      </p:grpSpPr>
      <p:sp>
        <p:nvSpPr>
          <p:cNvPr id="5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79"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580" name="Bild"/>
          <p:cNvSpPr>
            <a:spLocks noGrp="1"/>
          </p:cNvSpPr>
          <p:nvPr>
            <p:ph type="pic" sz="quarter" idx="13"/>
          </p:nvPr>
        </p:nvSpPr>
        <p:spPr>
          <a:xfrm>
            <a:off x="952552" y="2789390"/>
            <a:ext cx="568549" cy="577688"/>
          </a:xfrm>
          <a:prstGeom prst="rect">
            <a:avLst/>
          </a:prstGeom>
        </p:spPr>
        <p:txBody>
          <a:bodyPr lIns="91439" tIns="45719" rIns="91439" bIns="45719" anchor="t">
            <a:noAutofit/>
          </a:bodyPr>
          <a:lstStyle/>
          <a:p>
            <a:endParaRPr/>
          </a:p>
        </p:txBody>
      </p:sp>
      <p:sp>
        <p:nvSpPr>
          <p:cNvPr id="581" name="Bild"/>
          <p:cNvSpPr>
            <a:spLocks noGrp="1"/>
          </p:cNvSpPr>
          <p:nvPr>
            <p:ph type="pic" sz="quarter" idx="14"/>
          </p:nvPr>
        </p:nvSpPr>
        <p:spPr>
          <a:xfrm>
            <a:off x="3853267" y="2789390"/>
            <a:ext cx="574454" cy="571502"/>
          </a:xfrm>
          <a:prstGeom prst="rect">
            <a:avLst/>
          </a:prstGeom>
        </p:spPr>
        <p:txBody>
          <a:bodyPr lIns="91439" tIns="45719" rIns="91439" bIns="45719" anchor="t">
            <a:noAutofit/>
          </a:bodyPr>
          <a:lstStyle/>
          <a:p>
            <a:endParaRPr/>
          </a:p>
        </p:txBody>
      </p:sp>
      <p:sp>
        <p:nvSpPr>
          <p:cNvPr id="582" name="Bild"/>
          <p:cNvSpPr>
            <a:spLocks noGrp="1"/>
          </p:cNvSpPr>
          <p:nvPr>
            <p:ph type="pic" sz="quarter" idx="15"/>
          </p:nvPr>
        </p:nvSpPr>
        <p:spPr>
          <a:xfrm>
            <a:off x="6762841" y="2795576"/>
            <a:ext cx="571502" cy="577688"/>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59540567"/>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51">
    <p:spTree>
      <p:nvGrpSpPr>
        <p:cNvPr id="1" name=""/>
        <p:cNvGrpSpPr/>
        <p:nvPr/>
      </p:nvGrpSpPr>
      <p:grpSpPr>
        <a:xfrm>
          <a:off x="0" y="0"/>
          <a:ext cx="0" cy="0"/>
          <a:chOff x="0" y="0"/>
          <a:chExt cx="0" cy="0"/>
        </a:xfrm>
      </p:grpSpPr>
      <p:sp>
        <p:nvSpPr>
          <p:cNvPr id="589" name="Rechteck"/>
          <p:cNvSpPr/>
          <p:nvPr/>
        </p:nvSpPr>
        <p:spPr>
          <a:xfrm>
            <a:off x="-1" y="1428750"/>
            <a:ext cx="9144002" cy="3714752"/>
          </a:xfrm>
          <a:prstGeom prst="rect">
            <a:avLst/>
          </a:prstGeom>
          <a:solidFill>
            <a:srgbClr val="73623B"/>
          </a:solidFill>
          <a:ln w="12700">
            <a:miter lim="400000"/>
          </a:ln>
        </p:spPr>
        <p:txBody>
          <a:bodyPr lIns="38100" tIns="38100" rIns="38100" bIns="38100" anchor="ctr"/>
          <a:lstStyle/>
          <a:p>
            <a:pPr algn="ctr" defTabSz="309563">
              <a:defRPr sz="1600">
                <a:solidFill>
                  <a:srgbClr val="FFFFFF"/>
                </a:solidFill>
              </a:defRPr>
            </a:pPr>
            <a:endParaRPr sz="1200"/>
          </a:p>
        </p:txBody>
      </p:sp>
      <p:sp>
        <p:nvSpPr>
          <p:cNvPr id="590" name="Rechteck"/>
          <p:cNvSpPr/>
          <p:nvPr/>
        </p:nvSpPr>
        <p:spPr>
          <a:xfrm>
            <a:off x="952500" y="2286000"/>
            <a:ext cx="7239001" cy="2381250"/>
          </a:xfrm>
          <a:prstGeom prst="rect">
            <a:avLst/>
          </a:prstGeom>
          <a:solidFill>
            <a:srgbClr val="FFFFFF"/>
          </a:solidFill>
          <a:ln w="12700">
            <a:miter lim="400000"/>
          </a:ln>
        </p:spPr>
        <p:txBody>
          <a:bodyPr lIns="38100" tIns="38100" rIns="38100" bIns="38100" anchor="ctr"/>
          <a:lstStyle/>
          <a:p>
            <a:pPr algn="ctr" defTabSz="309563">
              <a:defRPr sz="1600">
                <a:solidFill>
                  <a:srgbClr val="FFFFFF"/>
                </a:solidFill>
              </a:defRPr>
            </a:pPr>
            <a:endParaRPr sz="1200"/>
          </a:p>
        </p:txBody>
      </p:sp>
      <p:sp>
        <p:nvSpPr>
          <p:cNvPr id="591" name="Bild"/>
          <p:cNvSpPr>
            <a:spLocks noGrp="1"/>
          </p:cNvSpPr>
          <p:nvPr>
            <p:ph type="pic" sz="quarter" idx="13"/>
          </p:nvPr>
        </p:nvSpPr>
        <p:spPr>
          <a:xfrm>
            <a:off x="4095750" y="1809731"/>
            <a:ext cx="952500" cy="952502"/>
          </a:xfrm>
          <a:prstGeom prst="rect">
            <a:avLst/>
          </a:prstGeom>
        </p:spPr>
        <p:txBody>
          <a:bodyPr lIns="91439" tIns="45719" rIns="91439" bIns="45719" anchor="t">
            <a:noAutofit/>
          </a:bodyPr>
          <a:lstStyle/>
          <a:p>
            <a:endParaRPr/>
          </a:p>
        </p:txBody>
      </p:sp>
      <p:sp>
        <p:nvSpPr>
          <p:cNvPr id="592" name="Slide Number"/>
          <p:cNvSpPr txBox="1">
            <a:spLocks noGrp="1"/>
          </p:cNvSpPr>
          <p:nvPr>
            <p:ph type="sldNum" sz="quarter" idx="2"/>
          </p:nvPr>
        </p:nvSpPr>
        <p:spPr>
          <a:xfrm>
            <a:off x="6553200" y="4767263"/>
            <a:ext cx="243656" cy="241092"/>
          </a:xfrm>
          <a:prstGeom prst="rect">
            <a:avLst/>
          </a:prstGeom>
        </p:spPr>
        <p:txBody>
          <a:bodyPr lIns="50800" tIns="50800" rIns="50800" bIns="50800" anchor="t"/>
          <a:lstStyle>
            <a:lvl1pPr defTabSz="309563">
              <a:defRPr sz="900"/>
            </a:lvl1pPr>
          </a:lstStyle>
          <a:p>
            <a:fld id="{86CB4B4D-7CA3-9044-876B-883B54F8677D}" type="slidenum">
              <a:t>‹#›</a:t>
            </a:fld>
            <a:endParaRPr/>
          </a:p>
        </p:txBody>
      </p:sp>
    </p:spTree>
    <p:extLst>
      <p:ext uri="{BB962C8B-B14F-4D97-AF65-F5344CB8AC3E}">
        <p14:creationId xmlns:p14="http://schemas.microsoft.com/office/powerpoint/2010/main" val="1958733224"/>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52">
    <p:spTree>
      <p:nvGrpSpPr>
        <p:cNvPr id="1" name=""/>
        <p:cNvGrpSpPr/>
        <p:nvPr/>
      </p:nvGrpSpPr>
      <p:grpSpPr>
        <a:xfrm>
          <a:off x="0" y="0"/>
          <a:ext cx="0" cy="0"/>
          <a:chOff x="0" y="0"/>
          <a:chExt cx="0" cy="0"/>
        </a:xfrm>
      </p:grpSpPr>
      <p:sp>
        <p:nvSpPr>
          <p:cNvPr id="5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00"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601" name="Bild"/>
          <p:cNvSpPr>
            <a:spLocks noGrp="1"/>
          </p:cNvSpPr>
          <p:nvPr>
            <p:ph type="pic" sz="quarter" idx="13"/>
          </p:nvPr>
        </p:nvSpPr>
        <p:spPr>
          <a:xfrm>
            <a:off x="1522505" y="1733550"/>
            <a:ext cx="762002" cy="762001"/>
          </a:xfrm>
          <a:prstGeom prst="rect">
            <a:avLst/>
          </a:prstGeom>
        </p:spPr>
        <p:txBody>
          <a:bodyPr lIns="91439" tIns="45719" rIns="91439" bIns="45719" anchor="t">
            <a:noAutofit/>
          </a:bodyPr>
          <a:lstStyle/>
          <a:p>
            <a:endParaRPr/>
          </a:p>
        </p:txBody>
      </p:sp>
      <p:sp>
        <p:nvSpPr>
          <p:cNvPr id="602" name="Bild"/>
          <p:cNvSpPr>
            <a:spLocks noGrp="1"/>
          </p:cNvSpPr>
          <p:nvPr>
            <p:ph type="pic" sz="quarter" idx="14"/>
          </p:nvPr>
        </p:nvSpPr>
        <p:spPr>
          <a:xfrm>
            <a:off x="4503985" y="1733550"/>
            <a:ext cx="762002" cy="762001"/>
          </a:xfrm>
          <a:prstGeom prst="rect">
            <a:avLst/>
          </a:prstGeom>
        </p:spPr>
        <p:txBody>
          <a:bodyPr lIns="91439" tIns="45719" rIns="91439" bIns="45719" anchor="t">
            <a:noAutofit/>
          </a:bodyPr>
          <a:lstStyle/>
          <a:p>
            <a:endParaRPr/>
          </a:p>
        </p:txBody>
      </p:sp>
      <p:sp>
        <p:nvSpPr>
          <p:cNvPr id="603" name="Bild"/>
          <p:cNvSpPr>
            <a:spLocks noGrp="1"/>
          </p:cNvSpPr>
          <p:nvPr>
            <p:ph type="pic" sz="quarter" idx="15"/>
          </p:nvPr>
        </p:nvSpPr>
        <p:spPr>
          <a:xfrm>
            <a:off x="7331044" y="1733550"/>
            <a:ext cx="752897" cy="762001"/>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663132304"/>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53">
    <p:spTree>
      <p:nvGrpSpPr>
        <p:cNvPr id="1" name=""/>
        <p:cNvGrpSpPr/>
        <p:nvPr/>
      </p:nvGrpSpPr>
      <p:grpSpPr>
        <a:xfrm>
          <a:off x="0" y="0"/>
          <a:ext cx="0" cy="0"/>
          <a:chOff x="0" y="0"/>
          <a:chExt cx="0" cy="0"/>
        </a:xfrm>
      </p:grpSpPr>
      <p:sp>
        <p:nvSpPr>
          <p:cNvPr id="610" name="Bild"/>
          <p:cNvSpPr>
            <a:spLocks noGrp="1"/>
          </p:cNvSpPr>
          <p:nvPr>
            <p:ph type="pic" idx="13"/>
          </p:nvPr>
        </p:nvSpPr>
        <p:spPr>
          <a:xfrm>
            <a:off x="4572001" y="0"/>
            <a:ext cx="4576553" cy="5143500"/>
          </a:xfrm>
          <a:prstGeom prst="rect">
            <a:avLst/>
          </a:prstGeom>
        </p:spPr>
        <p:txBody>
          <a:bodyPr lIns="91439" tIns="45719" rIns="91439" bIns="45719" anchor="t">
            <a:noAutofit/>
          </a:bodyPr>
          <a:lstStyle/>
          <a:p>
            <a:endParaRPr/>
          </a:p>
        </p:txBody>
      </p:sp>
      <p:sp>
        <p:nvSpPr>
          <p:cNvPr id="611" name="Rechteck"/>
          <p:cNvSpPr/>
          <p:nvPr/>
        </p:nvSpPr>
        <p:spPr>
          <a:xfrm>
            <a:off x="0" y="0"/>
            <a:ext cx="4572000" cy="5143501"/>
          </a:xfrm>
          <a:prstGeom prst="rect">
            <a:avLst/>
          </a:prstGeom>
          <a:solidFill>
            <a:srgbClr val="73623B"/>
          </a:solidFill>
          <a:ln w="12700">
            <a:miter lim="400000"/>
          </a:ln>
        </p:spPr>
        <p:txBody>
          <a:bodyPr lIns="38100" tIns="38100" rIns="38100" bIns="38100" anchor="ctr"/>
          <a:lstStyle/>
          <a:p>
            <a:pPr algn="ctr" defTabSz="309563">
              <a:defRPr sz="1600">
                <a:solidFill>
                  <a:srgbClr val="FFFFFF"/>
                </a:solidFill>
              </a:defRPr>
            </a:pPr>
            <a:endParaRPr sz="1200"/>
          </a:p>
        </p:txBody>
      </p:sp>
      <p:sp>
        <p:nvSpPr>
          <p:cNvPr id="6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49752496"/>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55">
    <p:spTree>
      <p:nvGrpSpPr>
        <p:cNvPr id="1" name=""/>
        <p:cNvGrpSpPr/>
        <p:nvPr/>
      </p:nvGrpSpPr>
      <p:grpSpPr>
        <a:xfrm>
          <a:off x="0" y="0"/>
          <a:ext cx="0" cy="0"/>
          <a:chOff x="0" y="0"/>
          <a:chExt cx="0" cy="0"/>
        </a:xfrm>
      </p:grpSpPr>
      <p:sp>
        <p:nvSpPr>
          <p:cNvPr id="6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20" name="Bild"/>
          <p:cNvSpPr>
            <a:spLocks noGrp="1"/>
          </p:cNvSpPr>
          <p:nvPr>
            <p:ph type="pic" idx="13"/>
          </p:nvPr>
        </p:nvSpPr>
        <p:spPr>
          <a:xfrm>
            <a:off x="1" y="0"/>
            <a:ext cx="9148553"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393275157"/>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56">
    <p:spTree>
      <p:nvGrpSpPr>
        <p:cNvPr id="1" name=""/>
        <p:cNvGrpSpPr/>
        <p:nvPr/>
      </p:nvGrpSpPr>
      <p:grpSpPr>
        <a:xfrm>
          <a:off x="0" y="0"/>
          <a:ext cx="0" cy="0"/>
          <a:chOff x="0" y="0"/>
          <a:chExt cx="0" cy="0"/>
        </a:xfrm>
      </p:grpSpPr>
      <p:sp>
        <p:nvSpPr>
          <p:cNvPr id="6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28" name="Bild"/>
          <p:cNvSpPr>
            <a:spLocks noGrp="1"/>
          </p:cNvSpPr>
          <p:nvPr>
            <p:ph type="pic" idx="13"/>
          </p:nvPr>
        </p:nvSpPr>
        <p:spPr>
          <a:xfrm>
            <a:off x="1" y="0"/>
            <a:ext cx="9148553"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074196067"/>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57">
    <p:spTree>
      <p:nvGrpSpPr>
        <p:cNvPr id="1" name=""/>
        <p:cNvGrpSpPr/>
        <p:nvPr/>
      </p:nvGrpSpPr>
      <p:grpSpPr>
        <a:xfrm>
          <a:off x="0" y="0"/>
          <a:ext cx="0" cy="0"/>
          <a:chOff x="0" y="0"/>
          <a:chExt cx="0" cy="0"/>
        </a:xfrm>
      </p:grpSpPr>
      <p:sp>
        <p:nvSpPr>
          <p:cNvPr id="6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36" name="Bild"/>
          <p:cNvSpPr>
            <a:spLocks noGrp="1"/>
          </p:cNvSpPr>
          <p:nvPr>
            <p:ph type="pic" idx="13"/>
          </p:nvPr>
        </p:nvSpPr>
        <p:spPr>
          <a:xfrm>
            <a:off x="1" y="0"/>
            <a:ext cx="9148553" cy="257175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896484476"/>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58">
    <p:spTree>
      <p:nvGrpSpPr>
        <p:cNvPr id="1" name=""/>
        <p:cNvGrpSpPr/>
        <p:nvPr/>
      </p:nvGrpSpPr>
      <p:grpSpPr>
        <a:xfrm>
          <a:off x="0" y="0"/>
          <a:ext cx="0" cy="0"/>
          <a:chOff x="0" y="0"/>
          <a:chExt cx="0" cy="0"/>
        </a:xfrm>
      </p:grpSpPr>
      <p:sp>
        <p:nvSpPr>
          <p:cNvPr id="6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44" name="Bild"/>
          <p:cNvSpPr>
            <a:spLocks noGrp="1"/>
          </p:cNvSpPr>
          <p:nvPr>
            <p:ph type="pic" sz="half" idx="13"/>
          </p:nvPr>
        </p:nvSpPr>
        <p:spPr>
          <a:xfrm>
            <a:off x="6953211" y="0"/>
            <a:ext cx="2195342" cy="5143500"/>
          </a:xfrm>
          <a:prstGeom prst="rect">
            <a:avLst/>
          </a:prstGeom>
        </p:spPr>
        <p:txBody>
          <a:bodyPr lIns="91439" tIns="45719" rIns="91439" bIns="45719" anchor="t">
            <a:noAutofit/>
          </a:bodyPr>
          <a:lstStyle/>
          <a:p>
            <a:endParaRPr/>
          </a:p>
        </p:txBody>
      </p:sp>
      <p:sp>
        <p:nvSpPr>
          <p:cNvPr id="645"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Tree>
    <p:extLst>
      <p:ext uri="{BB962C8B-B14F-4D97-AF65-F5344CB8AC3E}">
        <p14:creationId xmlns:p14="http://schemas.microsoft.com/office/powerpoint/2010/main" val="2286856982"/>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59">
    <p:spTree>
      <p:nvGrpSpPr>
        <p:cNvPr id="1" name=""/>
        <p:cNvGrpSpPr/>
        <p:nvPr/>
      </p:nvGrpSpPr>
      <p:grpSpPr>
        <a:xfrm>
          <a:off x="0" y="0"/>
          <a:ext cx="0" cy="0"/>
          <a:chOff x="0" y="0"/>
          <a:chExt cx="0" cy="0"/>
        </a:xfrm>
      </p:grpSpPr>
      <p:sp>
        <p:nvSpPr>
          <p:cNvPr id="6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53" name="Bild"/>
          <p:cNvSpPr>
            <a:spLocks noGrp="1"/>
          </p:cNvSpPr>
          <p:nvPr>
            <p:ph type="pic" idx="13"/>
          </p:nvPr>
        </p:nvSpPr>
        <p:spPr>
          <a:xfrm>
            <a:off x="-1" y="0"/>
            <a:ext cx="3952877"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425300929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1">
    <p:spTree>
      <p:nvGrpSpPr>
        <p:cNvPr id="1" name=""/>
        <p:cNvGrpSpPr/>
        <p:nvPr/>
      </p:nvGrpSpPr>
      <p:grpSpPr>
        <a:xfrm>
          <a:off x="0" y="0"/>
          <a:ext cx="0" cy="0"/>
          <a:chOff x="0" y="0"/>
          <a:chExt cx="0" cy="0"/>
        </a:xfrm>
      </p:grpSpPr>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6" name="Bild"/>
          <p:cNvSpPr>
            <a:spLocks noGrp="1"/>
          </p:cNvSpPr>
          <p:nvPr>
            <p:ph type="pic" idx="13"/>
          </p:nvPr>
        </p:nvSpPr>
        <p:spPr>
          <a:xfrm>
            <a:off x="0" y="0"/>
            <a:ext cx="3760545"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352613336"/>
      </p:ext>
    </p:extLst>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60">
    <p:spTree>
      <p:nvGrpSpPr>
        <p:cNvPr id="1" name=""/>
        <p:cNvGrpSpPr/>
        <p:nvPr/>
      </p:nvGrpSpPr>
      <p:grpSpPr>
        <a:xfrm>
          <a:off x="0" y="0"/>
          <a:ext cx="0" cy="0"/>
          <a:chOff x="0" y="0"/>
          <a:chExt cx="0" cy="0"/>
        </a:xfrm>
      </p:grpSpPr>
      <p:sp>
        <p:nvSpPr>
          <p:cNvPr id="6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61" name="Bild"/>
          <p:cNvSpPr>
            <a:spLocks noGrp="1"/>
          </p:cNvSpPr>
          <p:nvPr>
            <p:ph type="pic" idx="13"/>
          </p:nvPr>
        </p:nvSpPr>
        <p:spPr>
          <a:xfrm>
            <a:off x="5143462" y="0"/>
            <a:ext cx="4000539" cy="5143500"/>
          </a:xfrm>
          <a:prstGeom prst="rect">
            <a:avLst/>
          </a:prstGeom>
        </p:spPr>
        <p:txBody>
          <a:bodyPr lIns="91439" tIns="45719" rIns="91439" bIns="45719" anchor="t">
            <a:noAutofit/>
          </a:bodyPr>
          <a:lstStyle/>
          <a:p>
            <a:endParaRPr/>
          </a:p>
        </p:txBody>
      </p:sp>
      <p:sp>
        <p:nvSpPr>
          <p:cNvPr id="662"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Tree>
    <p:extLst>
      <p:ext uri="{BB962C8B-B14F-4D97-AF65-F5344CB8AC3E}">
        <p14:creationId xmlns:p14="http://schemas.microsoft.com/office/powerpoint/2010/main" val="3159984370"/>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61">
    <p:spTree>
      <p:nvGrpSpPr>
        <p:cNvPr id="1" name=""/>
        <p:cNvGrpSpPr/>
        <p:nvPr/>
      </p:nvGrpSpPr>
      <p:grpSpPr>
        <a:xfrm>
          <a:off x="0" y="0"/>
          <a:ext cx="0" cy="0"/>
          <a:chOff x="0" y="0"/>
          <a:chExt cx="0" cy="0"/>
        </a:xfrm>
      </p:grpSpPr>
      <p:sp>
        <p:nvSpPr>
          <p:cNvPr id="6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70" name="Bild"/>
          <p:cNvSpPr>
            <a:spLocks noGrp="1"/>
          </p:cNvSpPr>
          <p:nvPr>
            <p:ph type="pic" idx="13"/>
          </p:nvPr>
        </p:nvSpPr>
        <p:spPr>
          <a:xfrm>
            <a:off x="0" y="0"/>
            <a:ext cx="3952877"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594005939"/>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62">
    <p:spTree>
      <p:nvGrpSpPr>
        <p:cNvPr id="1" name=""/>
        <p:cNvGrpSpPr/>
        <p:nvPr/>
      </p:nvGrpSpPr>
      <p:grpSpPr>
        <a:xfrm>
          <a:off x="0" y="0"/>
          <a:ext cx="0" cy="0"/>
          <a:chOff x="0" y="0"/>
          <a:chExt cx="0" cy="0"/>
        </a:xfrm>
      </p:grpSpPr>
      <p:sp>
        <p:nvSpPr>
          <p:cNvPr id="6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78" name="Rechteck"/>
          <p:cNvSpPr/>
          <p:nvPr/>
        </p:nvSpPr>
        <p:spPr>
          <a:xfrm>
            <a:off x="4476750" y="-1"/>
            <a:ext cx="4667252" cy="5143501"/>
          </a:xfrm>
          <a:prstGeom prst="rect">
            <a:avLst/>
          </a:prstGeom>
          <a:blipFill>
            <a:blip r:embed="rId2"/>
          </a:blipFill>
          <a:ln w="12700">
            <a:miter lim="400000"/>
          </a:ln>
        </p:spPr>
        <p:txBody>
          <a:bodyPr lIns="38100" tIns="38100" rIns="38100" bIns="38100" anchor="ctr"/>
          <a:lstStyle/>
          <a:p>
            <a:pPr algn="ctr" defTabSz="309563">
              <a:defRPr sz="1600">
                <a:solidFill>
                  <a:srgbClr val="FFFFFF"/>
                </a:solidFill>
              </a:defRPr>
            </a:pPr>
            <a:endParaRPr sz="1200"/>
          </a:p>
        </p:txBody>
      </p:sp>
      <p:grpSp>
        <p:nvGrpSpPr>
          <p:cNvPr id="694" name="Gruppieren"/>
          <p:cNvGrpSpPr/>
          <p:nvPr/>
        </p:nvGrpSpPr>
        <p:grpSpPr>
          <a:xfrm>
            <a:off x="5217385" y="1101955"/>
            <a:ext cx="2083169" cy="2939591"/>
            <a:chOff x="0" y="0"/>
            <a:chExt cx="2777558" cy="3919452"/>
          </a:xfrm>
        </p:grpSpPr>
        <p:sp>
          <p:nvSpPr>
            <p:cNvPr id="679" name="Form"/>
            <p:cNvSpPr/>
            <p:nvPr/>
          </p:nvSpPr>
          <p:spPr>
            <a:xfrm>
              <a:off x="-1" y="-1"/>
              <a:ext cx="2777560" cy="3919454"/>
            </a:xfrm>
            <a:custGeom>
              <a:avLst/>
              <a:gdLst/>
              <a:ahLst/>
              <a:cxnLst>
                <a:cxn ang="0">
                  <a:pos x="wd2" y="hd2"/>
                </a:cxn>
                <a:cxn ang="5400000">
                  <a:pos x="wd2" y="hd2"/>
                </a:cxn>
                <a:cxn ang="10800000">
                  <a:pos x="wd2" y="hd2"/>
                </a:cxn>
                <a:cxn ang="16200000">
                  <a:pos x="wd2" y="hd2"/>
                </a:cxn>
              </a:cxnLst>
              <a:rect l="0" t="0" r="r" b="b"/>
              <a:pathLst>
                <a:path w="21600" h="21600" extrusionOk="0">
                  <a:moveTo>
                    <a:pt x="20422" y="21600"/>
                  </a:moveTo>
                  <a:lnTo>
                    <a:pt x="1178" y="21600"/>
                  </a:lnTo>
                  <a:cubicBezTo>
                    <a:pt x="525" y="21600"/>
                    <a:pt x="0" y="21226"/>
                    <a:pt x="0" y="20765"/>
                  </a:cubicBezTo>
                  <a:lnTo>
                    <a:pt x="0" y="835"/>
                  </a:lnTo>
                  <a:cubicBezTo>
                    <a:pt x="0" y="374"/>
                    <a:pt x="525" y="0"/>
                    <a:pt x="1178" y="0"/>
                  </a:cubicBezTo>
                  <a:lnTo>
                    <a:pt x="20422" y="0"/>
                  </a:lnTo>
                  <a:cubicBezTo>
                    <a:pt x="21075" y="0"/>
                    <a:pt x="21600" y="374"/>
                    <a:pt x="21600" y="835"/>
                  </a:cubicBezTo>
                  <a:lnTo>
                    <a:pt x="21600" y="20765"/>
                  </a:lnTo>
                  <a:cubicBezTo>
                    <a:pt x="21600" y="21226"/>
                    <a:pt x="21075" y="21600"/>
                    <a:pt x="20422" y="21600"/>
                  </a:cubicBez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80" name="Form"/>
            <p:cNvSpPr/>
            <p:nvPr/>
          </p:nvSpPr>
          <p:spPr>
            <a:xfrm>
              <a:off x="16847" y="18719"/>
              <a:ext cx="2741993" cy="3883886"/>
            </a:xfrm>
            <a:custGeom>
              <a:avLst/>
              <a:gdLst/>
              <a:ahLst/>
              <a:cxnLst>
                <a:cxn ang="0">
                  <a:pos x="wd2" y="hd2"/>
                </a:cxn>
                <a:cxn ang="5400000">
                  <a:pos x="wd2" y="hd2"/>
                </a:cxn>
                <a:cxn ang="10800000">
                  <a:pos x="wd2" y="hd2"/>
                </a:cxn>
                <a:cxn ang="16200000">
                  <a:pos x="wd2" y="hd2"/>
                </a:cxn>
              </a:cxnLst>
              <a:rect l="0" t="0" r="r" b="b"/>
              <a:pathLst>
                <a:path w="21600" h="21600" extrusionOk="0">
                  <a:moveTo>
                    <a:pt x="20547" y="21600"/>
                  </a:moveTo>
                  <a:lnTo>
                    <a:pt x="1053" y="21600"/>
                  </a:lnTo>
                  <a:cubicBezTo>
                    <a:pt x="468" y="21600"/>
                    <a:pt x="0" y="21267"/>
                    <a:pt x="0" y="20856"/>
                  </a:cubicBezTo>
                  <a:lnTo>
                    <a:pt x="0" y="744"/>
                  </a:lnTo>
                  <a:cubicBezTo>
                    <a:pt x="0" y="333"/>
                    <a:pt x="468" y="0"/>
                    <a:pt x="1053" y="0"/>
                  </a:cubicBezTo>
                  <a:lnTo>
                    <a:pt x="20547" y="0"/>
                  </a:lnTo>
                  <a:cubicBezTo>
                    <a:pt x="21132" y="0"/>
                    <a:pt x="21600" y="333"/>
                    <a:pt x="21600" y="744"/>
                  </a:cubicBezTo>
                  <a:lnTo>
                    <a:pt x="21600" y="20856"/>
                  </a:lnTo>
                  <a:cubicBezTo>
                    <a:pt x="21600" y="21267"/>
                    <a:pt x="21132" y="21600"/>
                    <a:pt x="20547" y="21600"/>
                  </a:cubicBezTo>
                </a:path>
              </a:pathLst>
            </a:custGeom>
            <a:solidFill>
              <a:srgbClr val="F8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81" name="Form"/>
            <p:cNvSpPr/>
            <p:nvPr/>
          </p:nvSpPr>
          <p:spPr>
            <a:xfrm>
              <a:off x="159116" y="331336"/>
              <a:ext cx="2457455" cy="3258652"/>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1" y="21600"/>
                    <a:pt x="0" y="21547"/>
                    <a:pt x="0" y="21482"/>
                  </a:cubicBezTo>
                  <a:lnTo>
                    <a:pt x="0" y="118"/>
                  </a:lnTo>
                  <a:cubicBezTo>
                    <a:pt x="0" y="53"/>
                    <a:pt x="71" y="0"/>
                    <a:pt x="157" y="0"/>
                  </a:cubicBezTo>
                  <a:lnTo>
                    <a:pt x="21443" y="0"/>
                  </a:lnTo>
                  <a:cubicBezTo>
                    <a:pt x="21533" y="0"/>
                    <a:pt x="21600" y="53"/>
                    <a:pt x="21600" y="118"/>
                  </a:cubicBezTo>
                  <a:lnTo>
                    <a:pt x="21600" y="21482"/>
                  </a:lnTo>
                  <a:cubicBezTo>
                    <a:pt x="21600" y="21547"/>
                    <a:pt x="21533" y="21600"/>
                    <a:pt x="21443" y="21600"/>
                  </a:cubicBezTo>
                </a:path>
              </a:pathLst>
            </a:custGeom>
            <a:solidFill>
              <a:srgbClr val="D3D3D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82" name="Form"/>
            <p:cNvSpPr/>
            <p:nvPr/>
          </p:nvSpPr>
          <p:spPr>
            <a:xfrm>
              <a:off x="168476" y="338823"/>
              <a:ext cx="2440607" cy="3241805"/>
            </a:xfrm>
            <a:custGeom>
              <a:avLst/>
              <a:gdLst/>
              <a:ahLst/>
              <a:cxnLst>
                <a:cxn ang="0">
                  <a:pos x="wd2" y="hd2"/>
                </a:cxn>
                <a:cxn ang="5400000">
                  <a:pos x="wd2" y="hd2"/>
                </a:cxn>
                <a:cxn ang="10800000">
                  <a:pos x="wd2" y="hd2"/>
                </a:cxn>
                <a:cxn ang="16200000">
                  <a:pos x="wd2" y="hd2"/>
                </a:cxn>
              </a:cxnLst>
              <a:rect l="0" t="0" r="r" b="b"/>
              <a:pathLst>
                <a:path w="21600" h="21600" extrusionOk="0">
                  <a:moveTo>
                    <a:pt x="21442" y="21600"/>
                  </a:moveTo>
                  <a:lnTo>
                    <a:pt x="158" y="21600"/>
                  </a:lnTo>
                  <a:cubicBezTo>
                    <a:pt x="71" y="21600"/>
                    <a:pt x="0" y="21546"/>
                    <a:pt x="0" y="21481"/>
                  </a:cubicBezTo>
                  <a:lnTo>
                    <a:pt x="0" y="119"/>
                  </a:lnTo>
                  <a:cubicBezTo>
                    <a:pt x="0" y="54"/>
                    <a:pt x="71" y="0"/>
                    <a:pt x="158" y="0"/>
                  </a:cubicBezTo>
                  <a:lnTo>
                    <a:pt x="21442" y="0"/>
                  </a:lnTo>
                  <a:cubicBezTo>
                    <a:pt x="21532" y="0"/>
                    <a:pt x="21600" y="54"/>
                    <a:pt x="21600" y="119"/>
                  </a:cubicBezTo>
                  <a:lnTo>
                    <a:pt x="21600" y="21481"/>
                  </a:lnTo>
                  <a:cubicBezTo>
                    <a:pt x="21600" y="21546"/>
                    <a:pt x="21532" y="21600"/>
                    <a:pt x="21442" y="21600"/>
                  </a:cubicBezTo>
                </a:path>
              </a:pathLst>
            </a:custGeom>
            <a:solidFill>
              <a:srgbClr val="D3D3D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83" name="Form"/>
            <p:cNvSpPr/>
            <p:nvPr/>
          </p:nvSpPr>
          <p:spPr>
            <a:xfrm>
              <a:off x="1366844" y="155372"/>
              <a:ext cx="44188" cy="44196"/>
            </a:xfrm>
            <a:custGeom>
              <a:avLst/>
              <a:gdLst/>
              <a:ahLst/>
              <a:cxnLst>
                <a:cxn ang="0">
                  <a:pos x="wd2" y="hd2"/>
                </a:cxn>
                <a:cxn ang="5400000">
                  <a:pos x="wd2" y="hd2"/>
                </a:cxn>
                <a:cxn ang="10800000">
                  <a:pos x="wd2" y="hd2"/>
                </a:cxn>
                <a:cxn ang="16200000">
                  <a:pos x="wd2" y="hd2"/>
                </a:cxn>
              </a:cxnLst>
              <a:rect l="0" t="0" r="r" b="b"/>
              <a:pathLst>
                <a:path w="21447" h="21448" extrusionOk="0">
                  <a:moveTo>
                    <a:pt x="11573" y="0"/>
                  </a:moveTo>
                  <a:cubicBezTo>
                    <a:pt x="13630" y="204"/>
                    <a:pt x="15276" y="611"/>
                    <a:pt x="16921" y="1834"/>
                  </a:cubicBezTo>
                  <a:cubicBezTo>
                    <a:pt x="18567" y="2853"/>
                    <a:pt x="19390" y="4279"/>
                    <a:pt x="20418" y="6113"/>
                  </a:cubicBezTo>
                  <a:cubicBezTo>
                    <a:pt x="21241" y="7743"/>
                    <a:pt x="21447" y="9374"/>
                    <a:pt x="21447" y="11411"/>
                  </a:cubicBezTo>
                  <a:cubicBezTo>
                    <a:pt x="21241" y="13245"/>
                    <a:pt x="20830" y="15079"/>
                    <a:pt x="19801" y="16709"/>
                  </a:cubicBezTo>
                  <a:cubicBezTo>
                    <a:pt x="18567" y="18340"/>
                    <a:pt x="17333" y="19562"/>
                    <a:pt x="15481" y="20377"/>
                  </a:cubicBezTo>
                  <a:cubicBezTo>
                    <a:pt x="13630" y="21192"/>
                    <a:pt x="11778" y="21600"/>
                    <a:pt x="9927" y="21396"/>
                  </a:cubicBezTo>
                  <a:cubicBezTo>
                    <a:pt x="7870" y="21192"/>
                    <a:pt x="6430" y="20581"/>
                    <a:pt x="4784" y="19562"/>
                  </a:cubicBezTo>
                  <a:cubicBezTo>
                    <a:pt x="3138" y="18340"/>
                    <a:pt x="1904" y="17117"/>
                    <a:pt x="1081" y="15487"/>
                  </a:cubicBezTo>
                  <a:cubicBezTo>
                    <a:pt x="258" y="13653"/>
                    <a:pt x="-153" y="12023"/>
                    <a:pt x="53" y="9985"/>
                  </a:cubicBezTo>
                  <a:cubicBezTo>
                    <a:pt x="258" y="7947"/>
                    <a:pt x="670" y="6317"/>
                    <a:pt x="1904" y="4687"/>
                  </a:cubicBezTo>
                  <a:cubicBezTo>
                    <a:pt x="2933" y="3057"/>
                    <a:pt x="4167" y="2038"/>
                    <a:pt x="6018" y="1223"/>
                  </a:cubicBezTo>
                  <a:cubicBezTo>
                    <a:pt x="7664" y="204"/>
                    <a:pt x="9516" y="0"/>
                    <a:pt x="11573" y="0"/>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84" name="Form"/>
            <p:cNvSpPr/>
            <p:nvPr/>
          </p:nvSpPr>
          <p:spPr>
            <a:xfrm>
              <a:off x="1372414" y="161258"/>
              <a:ext cx="32732" cy="32732"/>
            </a:xfrm>
            <a:custGeom>
              <a:avLst/>
              <a:gdLst/>
              <a:ahLst/>
              <a:cxnLst>
                <a:cxn ang="0">
                  <a:pos x="wd2" y="hd2"/>
                </a:cxn>
                <a:cxn ang="5400000">
                  <a:pos x="wd2" y="hd2"/>
                </a:cxn>
                <a:cxn ang="10800000">
                  <a:pos x="wd2" y="hd2"/>
                </a:cxn>
                <a:cxn ang="16200000">
                  <a:pos x="wd2" y="hd2"/>
                </a:cxn>
              </a:cxnLst>
              <a:rect l="0" t="0" r="r" b="b"/>
              <a:pathLst>
                <a:path w="21254" h="21254" extrusionOk="0">
                  <a:moveTo>
                    <a:pt x="17216" y="2349"/>
                  </a:moveTo>
                  <a:cubicBezTo>
                    <a:pt x="18619" y="3471"/>
                    <a:pt x="19741" y="4593"/>
                    <a:pt x="20582" y="6556"/>
                  </a:cubicBezTo>
                  <a:cubicBezTo>
                    <a:pt x="21143" y="8240"/>
                    <a:pt x="21424" y="9923"/>
                    <a:pt x="21143" y="11886"/>
                  </a:cubicBezTo>
                  <a:cubicBezTo>
                    <a:pt x="20863" y="13569"/>
                    <a:pt x="20302" y="15533"/>
                    <a:pt x="19180" y="17216"/>
                  </a:cubicBezTo>
                  <a:cubicBezTo>
                    <a:pt x="18058" y="18619"/>
                    <a:pt x="16375" y="19741"/>
                    <a:pt x="14692" y="20582"/>
                  </a:cubicBezTo>
                  <a:cubicBezTo>
                    <a:pt x="12728" y="21143"/>
                    <a:pt x="11325" y="21424"/>
                    <a:pt x="9362" y="21143"/>
                  </a:cubicBezTo>
                  <a:cubicBezTo>
                    <a:pt x="7398" y="20863"/>
                    <a:pt x="5995" y="20302"/>
                    <a:pt x="4312" y="19180"/>
                  </a:cubicBezTo>
                  <a:cubicBezTo>
                    <a:pt x="2629" y="18058"/>
                    <a:pt x="1788" y="16375"/>
                    <a:pt x="946" y="14692"/>
                  </a:cubicBezTo>
                  <a:cubicBezTo>
                    <a:pt x="105" y="12728"/>
                    <a:pt x="-176" y="11325"/>
                    <a:pt x="105" y="9362"/>
                  </a:cubicBezTo>
                  <a:cubicBezTo>
                    <a:pt x="385" y="7398"/>
                    <a:pt x="1227" y="5715"/>
                    <a:pt x="2349" y="4312"/>
                  </a:cubicBezTo>
                  <a:cubicBezTo>
                    <a:pt x="3471" y="2629"/>
                    <a:pt x="4593" y="1788"/>
                    <a:pt x="6556" y="946"/>
                  </a:cubicBezTo>
                  <a:cubicBezTo>
                    <a:pt x="8240" y="105"/>
                    <a:pt x="10203" y="-176"/>
                    <a:pt x="12167" y="105"/>
                  </a:cubicBezTo>
                  <a:cubicBezTo>
                    <a:pt x="13850" y="385"/>
                    <a:pt x="15533" y="946"/>
                    <a:pt x="17216" y="2349"/>
                  </a:cubicBezTo>
                </a:path>
              </a:pathLst>
            </a:custGeom>
            <a:solidFill>
              <a:srgbClr val="7F7F7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85" name="Form"/>
            <p:cNvSpPr/>
            <p:nvPr/>
          </p:nvSpPr>
          <p:spPr>
            <a:xfrm>
              <a:off x="1379631" y="168476"/>
              <a:ext cx="18286" cy="18285"/>
            </a:xfrm>
            <a:custGeom>
              <a:avLst/>
              <a:gdLst/>
              <a:ahLst/>
              <a:cxnLst>
                <a:cxn ang="0">
                  <a:pos x="wd2" y="hd2"/>
                </a:cxn>
                <a:cxn ang="5400000">
                  <a:pos x="wd2" y="hd2"/>
                </a:cxn>
                <a:cxn ang="10800000">
                  <a:pos x="wd2" y="hd2"/>
                </a:cxn>
                <a:cxn ang="16200000">
                  <a:pos x="wd2" y="hd2"/>
                </a:cxn>
              </a:cxnLst>
              <a:rect l="0" t="0" r="r" b="b"/>
              <a:pathLst>
                <a:path w="21600" h="21600" extrusionOk="0">
                  <a:moveTo>
                    <a:pt x="20057" y="5143"/>
                  </a:moveTo>
                  <a:cubicBezTo>
                    <a:pt x="21086" y="6686"/>
                    <a:pt x="21600" y="8229"/>
                    <a:pt x="21600" y="10286"/>
                  </a:cubicBezTo>
                  <a:cubicBezTo>
                    <a:pt x="21600" y="12343"/>
                    <a:pt x="21086" y="13886"/>
                    <a:pt x="20571" y="15943"/>
                  </a:cubicBezTo>
                  <a:cubicBezTo>
                    <a:pt x="19543" y="18000"/>
                    <a:pt x="18000" y="19029"/>
                    <a:pt x="16457" y="20057"/>
                  </a:cubicBezTo>
                  <a:cubicBezTo>
                    <a:pt x="14400" y="21086"/>
                    <a:pt x="13371" y="21600"/>
                    <a:pt x="11314" y="21600"/>
                  </a:cubicBezTo>
                  <a:cubicBezTo>
                    <a:pt x="9257" y="21600"/>
                    <a:pt x="7200" y="20571"/>
                    <a:pt x="5657" y="20057"/>
                  </a:cubicBezTo>
                  <a:cubicBezTo>
                    <a:pt x="3600" y="19029"/>
                    <a:pt x="2571" y="18000"/>
                    <a:pt x="1543" y="16457"/>
                  </a:cubicBezTo>
                  <a:cubicBezTo>
                    <a:pt x="514" y="14914"/>
                    <a:pt x="0" y="13371"/>
                    <a:pt x="0" y="11314"/>
                  </a:cubicBezTo>
                  <a:cubicBezTo>
                    <a:pt x="0" y="9257"/>
                    <a:pt x="514" y="7714"/>
                    <a:pt x="1029" y="5657"/>
                  </a:cubicBezTo>
                  <a:cubicBezTo>
                    <a:pt x="2057" y="4114"/>
                    <a:pt x="3600" y="2571"/>
                    <a:pt x="5143" y="1543"/>
                  </a:cubicBezTo>
                  <a:cubicBezTo>
                    <a:pt x="6686" y="514"/>
                    <a:pt x="8229" y="0"/>
                    <a:pt x="10286" y="0"/>
                  </a:cubicBezTo>
                  <a:cubicBezTo>
                    <a:pt x="12343" y="0"/>
                    <a:pt x="13886" y="0"/>
                    <a:pt x="15943" y="1029"/>
                  </a:cubicBezTo>
                  <a:cubicBezTo>
                    <a:pt x="17486" y="2057"/>
                    <a:pt x="19029" y="3086"/>
                    <a:pt x="20057" y="5143"/>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86" name="Form"/>
            <p:cNvSpPr/>
            <p:nvPr/>
          </p:nvSpPr>
          <p:spPr>
            <a:xfrm>
              <a:off x="1300352" y="3673993"/>
              <a:ext cx="171294" cy="171492"/>
            </a:xfrm>
            <a:custGeom>
              <a:avLst/>
              <a:gdLst/>
              <a:ahLst/>
              <a:cxnLst>
                <a:cxn ang="0">
                  <a:pos x="wd2" y="hd2"/>
                </a:cxn>
                <a:cxn ang="5400000">
                  <a:pos x="wd2" y="hd2"/>
                </a:cxn>
                <a:cxn ang="10800000">
                  <a:pos x="wd2" y="hd2"/>
                </a:cxn>
                <a:cxn ang="16200000">
                  <a:pos x="wd2" y="hd2"/>
                </a:cxn>
              </a:cxnLst>
              <a:rect l="0" t="0" r="r" b="b"/>
              <a:pathLst>
                <a:path w="21304" h="21330" extrusionOk="0">
                  <a:moveTo>
                    <a:pt x="18174" y="3175"/>
                  </a:moveTo>
                  <a:cubicBezTo>
                    <a:pt x="19600" y="4548"/>
                    <a:pt x="20445" y="6027"/>
                    <a:pt x="20973" y="7928"/>
                  </a:cubicBezTo>
                  <a:cubicBezTo>
                    <a:pt x="21448" y="9829"/>
                    <a:pt x="21395" y="11519"/>
                    <a:pt x="20920" y="13421"/>
                  </a:cubicBezTo>
                  <a:cubicBezTo>
                    <a:pt x="20392" y="15322"/>
                    <a:pt x="19547" y="16748"/>
                    <a:pt x="18174" y="18174"/>
                  </a:cubicBezTo>
                  <a:cubicBezTo>
                    <a:pt x="16748" y="19547"/>
                    <a:pt x="15322" y="20445"/>
                    <a:pt x="13421" y="20973"/>
                  </a:cubicBezTo>
                  <a:cubicBezTo>
                    <a:pt x="11519" y="21448"/>
                    <a:pt x="9829" y="21448"/>
                    <a:pt x="7928" y="20973"/>
                  </a:cubicBezTo>
                  <a:cubicBezTo>
                    <a:pt x="6027" y="20445"/>
                    <a:pt x="4548" y="19547"/>
                    <a:pt x="3175" y="18174"/>
                  </a:cubicBezTo>
                  <a:cubicBezTo>
                    <a:pt x="1749" y="16748"/>
                    <a:pt x="851" y="15322"/>
                    <a:pt x="376" y="13421"/>
                  </a:cubicBezTo>
                  <a:cubicBezTo>
                    <a:pt x="-152" y="11519"/>
                    <a:pt x="-99" y="9829"/>
                    <a:pt x="376" y="7928"/>
                  </a:cubicBezTo>
                  <a:cubicBezTo>
                    <a:pt x="904" y="6027"/>
                    <a:pt x="1749" y="4548"/>
                    <a:pt x="3175" y="3175"/>
                  </a:cubicBezTo>
                  <a:cubicBezTo>
                    <a:pt x="4548" y="1749"/>
                    <a:pt x="6027" y="851"/>
                    <a:pt x="7928" y="376"/>
                  </a:cubicBezTo>
                  <a:cubicBezTo>
                    <a:pt x="9829" y="-152"/>
                    <a:pt x="11519" y="-99"/>
                    <a:pt x="13421" y="376"/>
                  </a:cubicBezTo>
                  <a:cubicBezTo>
                    <a:pt x="15322" y="904"/>
                    <a:pt x="16801" y="1749"/>
                    <a:pt x="18174" y="3175"/>
                  </a:cubicBezTo>
                </a:path>
              </a:pathLst>
            </a:custGeom>
            <a:solidFill>
              <a:srgbClr val="EAEAEA">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87" name="Form"/>
            <p:cNvSpPr/>
            <p:nvPr/>
          </p:nvSpPr>
          <p:spPr>
            <a:xfrm>
              <a:off x="1299137" y="3675448"/>
              <a:ext cx="81938" cy="88635"/>
            </a:xfrm>
            <a:custGeom>
              <a:avLst/>
              <a:gdLst/>
              <a:ahLst/>
              <a:cxnLst>
                <a:cxn ang="0">
                  <a:pos x="wd2" y="hd2"/>
                </a:cxn>
                <a:cxn ang="5400000">
                  <a:pos x="wd2" y="hd2"/>
                </a:cxn>
                <a:cxn ang="10800000">
                  <a:pos x="wd2" y="hd2"/>
                </a:cxn>
                <a:cxn ang="16200000">
                  <a:pos x="wd2" y="hd2"/>
                </a:cxn>
              </a:cxnLst>
              <a:rect l="0" t="0" r="r" b="b"/>
              <a:pathLst>
                <a:path w="21600" h="21407" extrusionOk="0">
                  <a:moveTo>
                    <a:pt x="6107" y="6430"/>
                  </a:moveTo>
                  <a:cubicBezTo>
                    <a:pt x="1583" y="10505"/>
                    <a:pt x="0" y="14988"/>
                    <a:pt x="0" y="21407"/>
                  </a:cubicBezTo>
                  <a:lnTo>
                    <a:pt x="21600" y="21407"/>
                  </a:lnTo>
                  <a:lnTo>
                    <a:pt x="21600" y="11"/>
                  </a:lnTo>
                  <a:cubicBezTo>
                    <a:pt x="17076" y="-193"/>
                    <a:pt x="10630" y="2354"/>
                    <a:pt x="6107" y="6430"/>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88" name="Form"/>
            <p:cNvSpPr/>
            <p:nvPr/>
          </p:nvSpPr>
          <p:spPr>
            <a:xfrm>
              <a:off x="1314112" y="3675684"/>
              <a:ext cx="119382" cy="86521"/>
            </a:xfrm>
            <a:custGeom>
              <a:avLst/>
              <a:gdLst/>
              <a:ahLst/>
              <a:cxnLst>
                <a:cxn ang="0">
                  <a:pos x="wd2" y="hd2"/>
                </a:cxn>
                <a:cxn ang="5400000">
                  <a:pos x="wd2" y="hd2"/>
                </a:cxn>
                <a:cxn ang="10800000">
                  <a:pos x="wd2" y="hd2"/>
                </a:cxn>
                <a:cxn ang="16200000">
                  <a:pos x="wd2" y="hd2"/>
                </a:cxn>
              </a:cxnLst>
              <a:rect l="0" t="0" r="r" b="b"/>
              <a:pathLst>
                <a:path w="21600" h="20898" extrusionOk="0">
                  <a:moveTo>
                    <a:pt x="9993" y="331"/>
                  </a:moveTo>
                  <a:cubicBezTo>
                    <a:pt x="5842" y="1468"/>
                    <a:pt x="2306" y="4672"/>
                    <a:pt x="0" y="9013"/>
                  </a:cubicBezTo>
                  <a:lnTo>
                    <a:pt x="12760" y="20898"/>
                  </a:lnTo>
                  <a:lnTo>
                    <a:pt x="21600" y="3845"/>
                  </a:lnTo>
                  <a:cubicBezTo>
                    <a:pt x="18372" y="745"/>
                    <a:pt x="14374" y="-702"/>
                    <a:pt x="9993" y="331"/>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89" name="Form"/>
            <p:cNvSpPr/>
            <p:nvPr/>
          </p:nvSpPr>
          <p:spPr>
            <a:xfrm>
              <a:off x="1345936" y="3675781"/>
              <a:ext cx="115637" cy="86424"/>
            </a:xfrm>
            <a:custGeom>
              <a:avLst/>
              <a:gdLst/>
              <a:ahLst/>
              <a:cxnLst>
                <a:cxn ang="0">
                  <a:pos x="wd2" y="hd2"/>
                </a:cxn>
                <a:cxn ang="5400000">
                  <a:pos x="wd2" y="hd2"/>
                </a:cxn>
                <a:cxn ang="10800000">
                  <a:pos x="wd2" y="hd2"/>
                </a:cxn>
                <a:cxn ang="16200000">
                  <a:pos x="wd2" y="hd2"/>
                </a:cxn>
              </a:cxnLst>
              <a:rect l="0" t="0" r="r" b="b"/>
              <a:pathLst>
                <a:path w="21600" h="20875" extrusionOk="0">
                  <a:moveTo>
                    <a:pt x="12150" y="929"/>
                  </a:moveTo>
                  <a:cubicBezTo>
                    <a:pt x="7941" y="-725"/>
                    <a:pt x="3653" y="-105"/>
                    <a:pt x="0" y="2272"/>
                  </a:cubicBezTo>
                  <a:lnTo>
                    <a:pt x="7306" y="20875"/>
                  </a:lnTo>
                  <a:lnTo>
                    <a:pt x="21600" y="11367"/>
                  </a:lnTo>
                  <a:cubicBezTo>
                    <a:pt x="19615" y="6613"/>
                    <a:pt x="16279" y="2686"/>
                    <a:pt x="12150" y="929"/>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90" name="Form"/>
            <p:cNvSpPr/>
            <p:nvPr/>
          </p:nvSpPr>
          <p:spPr>
            <a:xfrm>
              <a:off x="1390862" y="3757016"/>
              <a:ext cx="80075" cy="89429"/>
            </a:xfrm>
            <a:custGeom>
              <a:avLst/>
              <a:gdLst/>
              <a:ahLst/>
              <a:cxnLst>
                <a:cxn ang="0">
                  <a:pos x="wd2" y="hd2"/>
                </a:cxn>
                <a:cxn ang="5400000">
                  <a:pos x="wd2" y="hd2"/>
                </a:cxn>
                <a:cxn ang="10800000">
                  <a:pos x="wd2" y="hd2"/>
                </a:cxn>
                <a:cxn ang="16200000">
                  <a:pos x="wd2" y="hd2"/>
                </a:cxn>
              </a:cxnLst>
              <a:rect l="0" t="0" r="r" b="b"/>
              <a:pathLst>
                <a:path w="21600" h="21600" extrusionOk="0">
                  <a:moveTo>
                    <a:pt x="15461" y="15120"/>
                  </a:moveTo>
                  <a:cubicBezTo>
                    <a:pt x="20008" y="11006"/>
                    <a:pt x="21600" y="6480"/>
                    <a:pt x="21600" y="0"/>
                  </a:cubicBezTo>
                  <a:lnTo>
                    <a:pt x="0" y="0"/>
                  </a:lnTo>
                  <a:lnTo>
                    <a:pt x="0" y="21600"/>
                  </a:lnTo>
                  <a:cubicBezTo>
                    <a:pt x="4434" y="21600"/>
                    <a:pt x="10914" y="19029"/>
                    <a:pt x="15461" y="15120"/>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91" name="Form"/>
            <p:cNvSpPr/>
            <p:nvPr/>
          </p:nvSpPr>
          <p:spPr>
            <a:xfrm>
              <a:off x="1336576" y="3758887"/>
              <a:ext cx="119382" cy="86583"/>
            </a:xfrm>
            <a:custGeom>
              <a:avLst/>
              <a:gdLst/>
              <a:ahLst/>
              <a:cxnLst>
                <a:cxn ang="0">
                  <a:pos x="wd2" y="hd2"/>
                </a:cxn>
                <a:cxn ang="5400000">
                  <a:pos x="wd2" y="hd2"/>
                </a:cxn>
                <a:cxn ang="10800000">
                  <a:pos x="wd2" y="hd2"/>
                </a:cxn>
                <a:cxn ang="16200000">
                  <a:pos x="wd2" y="hd2"/>
                </a:cxn>
              </a:cxnLst>
              <a:rect l="0" t="0" r="r" b="b"/>
              <a:pathLst>
                <a:path w="21600" h="20912" extrusionOk="0">
                  <a:moveTo>
                    <a:pt x="11607" y="20571"/>
                  </a:moveTo>
                  <a:cubicBezTo>
                    <a:pt x="15758" y="19440"/>
                    <a:pt x="19294" y="16251"/>
                    <a:pt x="21600" y="11931"/>
                  </a:cubicBezTo>
                  <a:lnTo>
                    <a:pt x="8840" y="0"/>
                  </a:lnTo>
                  <a:lnTo>
                    <a:pt x="0" y="17074"/>
                  </a:lnTo>
                  <a:cubicBezTo>
                    <a:pt x="3228" y="20263"/>
                    <a:pt x="7379" y="21600"/>
                    <a:pt x="11607" y="20571"/>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92" name="Form"/>
            <p:cNvSpPr/>
            <p:nvPr/>
          </p:nvSpPr>
          <p:spPr>
            <a:xfrm>
              <a:off x="1308496" y="3758887"/>
              <a:ext cx="115638" cy="86344"/>
            </a:xfrm>
            <a:custGeom>
              <a:avLst/>
              <a:gdLst/>
              <a:ahLst/>
              <a:cxnLst>
                <a:cxn ang="0">
                  <a:pos x="wd2" y="hd2"/>
                </a:cxn>
                <a:cxn ang="5400000">
                  <a:pos x="wd2" y="hd2"/>
                </a:cxn>
                <a:cxn ang="10800000">
                  <a:pos x="wd2" y="hd2"/>
                </a:cxn>
                <a:cxn ang="16200000">
                  <a:pos x="wd2" y="hd2"/>
                </a:cxn>
              </a:cxnLst>
              <a:rect l="0" t="0" r="r" b="b"/>
              <a:pathLst>
                <a:path w="21600" h="20854" extrusionOk="0">
                  <a:moveTo>
                    <a:pt x="9450" y="19851"/>
                  </a:moveTo>
                  <a:cubicBezTo>
                    <a:pt x="13659" y="21600"/>
                    <a:pt x="17947" y="20983"/>
                    <a:pt x="21600" y="18617"/>
                  </a:cubicBezTo>
                  <a:lnTo>
                    <a:pt x="14294" y="0"/>
                  </a:lnTo>
                  <a:lnTo>
                    <a:pt x="0" y="9566"/>
                  </a:lnTo>
                  <a:cubicBezTo>
                    <a:pt x="1985" y="14297"/>
                    <a:pt x="5321" y="18206"/>
                    <a:pt x="9450" y="19851"/>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93" name="Form"/>
            <p:cNvSpPr/>
            <p:nvPr/>
          </p:nvSpPr>
          <p:spPr>
            <a:xfrm>
              <a:off x="1310189" y="3684184"/>
              <a:ext cx="151379" cy="151127"/>
            </a:xfrm>
            <a:custGeom>
              <a:avLst/>
              <a:gdLst/>
              <a:ahLst/>
              <a:cxnLst>
                <a:cxn ang="0">
                  <a:pos x="wd2" y="hd2"/>
                </a:cxn>
                <a:cxn ang="5400000">
                  <a:pos x="wd2" y="hd2"/>
                </a:cxn>
                <a:cxn ang="10800000">
                  <a:pos x="wd2" y="hd2"/>
                </a:cxn>
                <a:cxn ang="16200000">
                  <a:pos x="wd2" y="hd2"/>
                </a:cxn>
              </a:cxnLst>
              <a:rect l="0" t="0" r="r" b="b"/>
              <a:pathLst>
                <a:path w="21361" h="21324" extrusionOk="0">
                  <a:moveTo>
                    <a:pt x="18189" y="3126"/>
                  </a:moveTo>
                  <a:cubicBezTo>
                    <a:pt x="19625" y="4558"/>
                    <a:pt x="20463" y="5990"/>
                    <a:pt x="21001" y="7899"/>
                  </a:cubicBezTo>
                  <a:cubicBezTo>
                    <a:pt x="21480" y="9749"/>
                    <a:pt x="21480" y="11539"/>
                    <a:pt x="21001" y="13448"/>
                  </a:cubicBezTo>
                  <a:cubicBezTo>
                    <a:pt x="20463" y="15298"/>
                    <a:pt x="19565" y="16730"/>
                    <a:pt x="18189" y="18162"/>
                  </a:cubicBezTo>
                  <a:cubicBezTo>
                    <a:pt x="16753" y="19535"/>
                    <a:pt x="15257" y="20430"/>
                    <a:pt x="13402" y="20967"/>
                  </a:cubicBezTo>
                  <a:cubicBezTo>
                    <a:pt x="11488" y="21444"/>
                    <a:pt x="9812" y="21444"/>
                    <a:pt x="7898" y="20967"/>
                  </a:cubicBezTo>
                  <a:cubicBezTo>
                    <a:pt x="5983" y="20430"/>
                    <a:pt x="4487" y="19535"/>
                    <a:pt x="3111" y="18162"/>
                  </a:cubicBezTo>
                  <a:cubicBezTo>
                    <a:pt x="1735" y="16730"/>
                    <a:pt x="897" y="15298"/>
                    <a:pt x="359" y="13448"/>
                  </a:cubicBezTo>
                  <a:cubicBezTo>
                    <a:pt x="-120" y="11539"/>
                    <a:pt x="-120" y="9809"/>
                    <a:pt x="359" y="7899"/>
                  </a:cubicBezTo>
                  <a:cubicBezTo>
                    <a:pt x="897" y="6050"/>
                    <a:pt x="1735" y="4498"/>
                    <a:pt x="3111" y="3126"/>
                  </a:cubicBezTo>
                  <a:cubicBezTo>
                    <a:pt x="4487" y="1694"/>
                    <a:pt x="5983" y="858"/>
                    <a:pt x="7898" y="381"/>
                  </a:cubicBezTo>
                  <a:cubicBezTo>
                    <a:pt x="9812" y="-156"/>
                    <a:pt x="11548" y="-96"/>
                    <a:pt x="13402" y="381"/>
                  </a:cubicBezTo>
                  <a:cubicBezTo>
                    <a:pt x="15317" y="918"/>
                    <a:pt x="16813" y="1753"/>
                    <a:pt x="18189" y="3126"/>
                  </a:cubicBezTo>
                </a:path>
              </a:pathLst>
            </a:custGeom>
            <a:solidFill>
              <a:srgbClr val="F8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grpSp>
        <p:nvGrpSpPr>
          <p:cNvPr id="716" name="Gruppieren"/>
          <p:cNvGrpSpPr/>
          <p:nvPr/>
        </p:nvGrpSpPr>
        <p:grpSpPr>
          <a:xfrm>
            <a:off x="7519313" y="2243848"/>
            <a:ext cx="884054" cy="1797698"/>
            <a:chOff x="0" y="0"/>
            <a:chExt cx="1178738" cy="2396929"/>
          </a:xfrm>
        </p:grpSpPr>
        <p:sp>
          <p:nvSpPr>
            <p:cNvPr id="695" name="Form"/>
            <p:cNvSpPr/>
            <p:nvPr/>
          </p:nvSpPr>
          <p:spPr>
            <a:xfrm>
              <a:off x="-1" y="306802"/>
              <a:ext cx="29735" cy="929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0883"/>
                    <a:pt x="0" y="19926"/>
                  </a:cubicBezTo>
                  <a:lnTo>
                    <a:pt x="0" y="1674"/>
                  </a:lnTo>
                  <a:cubicBezTo>
                    <a:pt x="0" y="717"/>
                    <a:pt x="2260" y="0"/>
                    <a:pt x="5274" y="0"/>
                  </a:cubicBezTo>
                  <a:lnTo>
                    <a:pt x="21600" y="0"/>
                  </a:lnTo>
                  <a:lnTo>
                    <a:pt x="21600" y="21600"/>
                  </a:ln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96" name="Form"/>
            <p:cNvSpPr/>
            <p:nvPr/>
          </p:nvSpPr>
          <p:spPr>
            <a:xfrm>
              <a:off x="-1" y="509833"/>
              <a:ext cx="35749" cy="17261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404" y="21600"/>
                  </a:lnTo>
                  <a:cubicBezTo>
                    <a:pt x="1887" y="21600"/>
                    <a:pt x="0" y="21216"/>
                    <a:pt x="0" y="20704"/>
                  </a:cubicBezTo>
                  <a:lnTo>
                    <a:pt x="0" y="896"/>
                  </a:lnTo>
                  <a:cubicBezTo>
                    <a:pt x="0" y="342"/>
                    <a:pt x="1887" y="0"/>
                    <a:pt x="4404" y="0"/>
                  </a:cubicBezTo>
                  <a:lnTo>
                    <a:pt x="21600" y="0"/>
                  </a:lnTo>
                  <a:lnTo>
                    <a:pt x="21600" y="21600"/>
                  </a:ln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97" name="Form"/>
            <p:cNvSpPr/>
            <p:nvPr/>
          </p:nvSpPr>
          <p:spPr>
            <a:xfrm>
              <a:off x="-1" y="730911"/>
              <a:ext cx="29735" cy="1681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1249"/>
                    <a:pt x="0" y="20680"/>
                  </a:cubicBezTo>
                  <a:lnTo>
                    <a:pt x="0" y="920"/>
                  </a:lnTo>
                  <a:cubicBezTo>
                    <a:pt x="0" y="394"/>
                    <a:pt x="2260" y="0"/>
                    <a:pt x="5274" y="0"/>
                  </a:cubicBezTo>
                  <a:lnTo>
                    <a:pt x="21600" y="0"/>
                  </a:lnTo>
                  <a:lnTo>
                    <a:pt x="21600" y="21600"/>
                  </a:ln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98" name="Form"/>
            <p:cNvSpPr/>
            <p:nvPr/>
          </p:nvSpPr>
          <p:spPr>
            <a:xfrm>
              <a:off x="1153516" y="509833"/>
              <a:ext cx="25223" cy="178627"/>
            </a:xfrm>
            <a:custGeom>
              <a:avLst/>
              <a:gdLst/>
              <a:ahLst/>
              <a:cxnLst>
                <a:cxn ang="0">
                  <a:pos x="wd2" y="hd2"/>
                </a:cxn>
                <a:cxn ang="5400000">
                  <a:pos x="wd2" y="hd2"/>
                </a:cxn>
                <a:cxn ang="10800000">
                  <a:pos x="wd2" y="hd2"/>
                </a:cxn>
                <a:cxn ang="16200000">
                  <a:pos x="wd2" y="hd2"/>
                </a:cxn>
              </a:cxnLst>
              <a:rect l="0" t="0" r="r" b="b"/>
              <a:pathLst>
                <a:path w="21600" h="21600" extrusionOk="0">
                  <a:moveTo>
                    <a:pt x="15386" y="21600"/>
                  </a:moveTo>
                  <a:lnTo>
                    <a:pt x="0" y="21600"/>
                  </a:lnTo>
                  <a:lnTo>
                    <a:pt x="0" y="0"/>
                  </a:lnTo>
                  <a:lnTo>
                    <a:pt x="15386" y="0"/>
                  </a:lnTo>
                  <a:cubicBezTo>
                    <a:pt x="19233" y="0"/>
                    <a:pt x="21600" y="331"/>
                    <a:pt x="21600" y="869"/>
                  </a:cubicBezTo>
                  <a:lnTo>
                    <a:pt x="21600" y="20731"/>
                  </a:lnTo>
                  <a:cubicBezTo>
                    <a:pt x="21600" y="21186"/>
                    <a:pt x="18641" y="21600"/>
                    <a:pt x="15386" y="21600"/>
                  </a:cubicBez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99" name="Form"/>
            <p:cNvSpPr/>
            <p:nvPr/>
          </p:nvSpPr>
          <p:spPr>
            <a:xfrm>
              <a:off x="12031" y="0"/>
              <a:ext cx="1153177" cy="2396930"/>
            </a:xfrm>
            <a:custGeom>
              <a:avLst/>
              <a:gdLst/>
              <a:ahLst/>
              <a:cxnLst>
                <a:cxn ang="0">
                  <a:pos x="wd2" y="hd2"/>
                </a:cxn>
                <a:cxn ang="5400000">
                  <a:pos x="wd2" y="hd2"/>
                </a:cxn>
                <a:cxn ang="10800000">
                  <a:pos x="wd2" y="hd2"/>
                </a:cxn>
                <a:cxn ang="16200000">
                  <a:pos x="wd2" y="hd2"/>
                </a:cxn>
              </a:cxnLst>
              <a:rect l="0" t="0" r="r" b="b"/>
              <a:pathLst>
                <a:path w="21600" h="21600" extrusionOk="0">
                  <a:moveTo>
                    <a:pt x="17562" y="21600"/>
                  </a:moveTo>
                  <a:lnTo>
                    <a:pt x="4018" y="21600"/>
                  </a:lnTo>
                  <a:cubicBezTo>
                    <a:pt x="1795" y="21600"/>
                    <a:pt x="0" y="20736"/>
                    <a:pt x="0" y="19667"/>
                  </a:cubicBezTo>
                  <a:lnTo>
                    <a:pt x="0" y="1936"/>
                  </a:lnTo>
                  <a:cubicBezTo>
                    <a:pt x="0" y="864"/>
                    <a:pt x="1795" y="0"/>
                    <a:pt x="4018" y="0"/>
                  </a:cubicBezTo>
                  <a:lnTo>
                    <a:pt x="17575" y="0"/>
                  </a:lnTo>
                  <a:cubicBezTo>
                    <a:pt x="19798" y="0"/>
                    <a:pt x="21600" y="864"/>
                    <a:pt x="21600" y="1936"/>
                  </a:cubicBezTo>
                  <a:lnTo>
                    <a:pt x="21600" y="19673"/>
                  </a:lnTo>
                  <a:cubicBezTo>
                    <a:pt x="21581" y="20736"/>
                    <a:pt x="19786" y="21600"/>
                    <a:pt x="17562" y="21600"/>
                  </a:cubicBez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00" name="Form"/>
            <p:cNvSpPr/>
            <p:nvPr/>
          </p:nvSpPr>
          <p:spPr>
            <a:xfrm>
              <a:off x="22558" y="12031"/>
              <a:ext cx="1130619" cy="2374372"/>
            </a:xfrm>
            <a:custGeom>
              <a:avLst/>
              <a:gdLst/>
              <a:ahLst/>
              <a:cxnLst>
                <a:cxn ang="0">
                  <a:pos x="wd2" y="hd2"/>
                </a:cxn>
                <a:cxn ang="5400000">
                  <a:pos x="wd2" y="hd2"/>
                </a:cxn>
                <a:cxn ang="10800000">
                  <a:pos x="wd2" y="hd2"/>
                </a:cxn>
                <a:cxn ang="16200000">
                  <a:pos x="wd2" y="hd2"/>
                </a:cxn>
              </a:cxnLst>
              <a:rect l="0" t="0" r="r" b="b"/>
              <a:pathLst>
                <a:path w="21600" h="21600" extrusionOk="0">
                  <a:moveTo>
                    <a:pt x="17637" y="21600"/>
                  </a:moveTo>
                  <a:lnTo>
                    <a:pt x="3969" y="21600"/>
                  </a:lnTo>
                  <a:cubicBezTo>
                    <a:pt x="1779" y="21600"/>
                    <a:pt x="0" y="20756"/>
                    <a:pt x="0" y="19713"/>
                  </a:cubicBezTo>
                  <a:lnTo>
                    <a:pt x="0" y="1887"/>
                  </a:lnTo>
                  <a:cubicBezTo>
                    <a:pt x="0" y="847"/>
                    <a:pt x="1779" y="0"/>
                    <a:pt x="3969" y="0"/>
                  </a:cubicBezTo>
                  <a:lnTo>
                    <a:pt x="17637" y="0"/>
                  </a:lnTo>
                  <a:cubicBezTo>
                    <a:pt x="19821" y="0"/>
                    <a:pt x="21600" y="847"/>
                    <a:pt x="21600" y="1887"/>
                  </a:cubicBezTo>
                  <a:lnTo>
                    <a:pt x="21600" y="19719"/>
                  </a:lnTo>
                  <a:cubicBezTo>
                    <a:pt x="21600" y="20762"/>
                    <a:pt x="19821" y="21600"/>
                    <a:pt x="17637" y="21600"/>
                  </a:cubicBezTo>
                </a:path>
              </a:pathLst>
            </a:custGeom>
            <a:solidFill>
              <a:srgbClr val="F8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01" name="Form"/>
            <p:cNvSpPr/>
            <p:nvPr/>
          </p:nvSpPr>
          <p:spPr>
            <a:xfrm>
              <a:off x="69180" y="288755"/>
              <a:ext cx="1038879" cy="1826940"/>
            </a:xfrm>
            <a:custGeom>
              <a:avLst/>
              <a:gdLst/>
              <a:ahLst/>
              <a:cxnLst>
                <a:cxn ang="0">
                  <a:pos x="wd2" y="hd2"/>
                </a:cxn>
                <a:cxn ang="5400000">
                  <a:pos x="wd2" y="hd2"/>
                </a:cxn>
                <a:cxn ang="10800000">
                  <a:pos x="wd2" y="hd2"/>
                </a:cxn>
                <a:cxn ang="16200000">
                  <a:pos x="wd2" y="hd2"/>
                </a:cxn>
              </a:cxnLst>
              <a:rect l="0" t="0" r="r" b="b"/>
              <a:pathLst>
                <a:path w="21600" h="21600" extrusionOk="0">
                  <a:moveTo>
                    <a:pt x="21302" y="21600"/>
                  </a:moveTo>
                  <a:lnTo>
                    <a:pt x="298" y="21600"/>
                  </a:lnTo>
                  <a:cubicBezTo>
                    <a:pt x="135" y="21600"/>
                    <a:pt x="0" y="21523"/>
                    <a:pt x="0" y="21431"/>
                  </a:cubicBezTo>
                  <a:lnTo>
                    <a:pt x="0" y="169"/>
                  </a:lnTo>
                  <a:cubicBezTo>
                    <a:pt x="0" y="77"/>
                    <a:pt x="135" y="0"/>
                    <a:pt x="298" y="0"/>
                  </a:cubicBezTo>
                  <a:lnTo>
                    <a:pt x="21302" y="0"/>
                  </a:lnTo>
                  <a:cubicBezTo>
                    <a:pt x="21465" y="0"/>
                    <a:pt x="21600" y="77"/>
                    <a:pt x="21600" y="169"/>
                  </a:cubicBezTo>
                  <a:lnTo>
                    <a:pt x="21600" y="21431"/>
                  </a:lnTo>
                  <a:cubicBezTo>
                    <a:pt x="21600" y="21523"/>
                    <a:pt x="21465" y="21600"/>
                    <a:pt x="21302" y="21600"/>
                  </a:cubicBezTo>
                </a:path>
              </a:pathLst>
            </a:custGeom>
            <a:solidFill>
              <a:srgbClr val="F7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02" name="Form"/>
            <p:cNvSpPr/>
            <p:nvPr/>
          </p:nvSpPr>
          <p:spPr>
            <a:xfrm>
              <a:off x="75196" y="294770"/>
              <a:ext cx="1026847" cy="1814909"/>
            </a:xfrm>
            <a:custGeom>
              <a:avLst/>
              <a:gdLst/>
              <a:ahLst/>
              <a:cxnLst>
                <a:cxn ang="0">
                  <a:pos x="wd2" y="hd2"/>
                </a:cxn>
                <a:cxn ang="5400000">
                  <a:pos x="wd2" y="hd2"/>
                </a:cxn>
                <a:cxn ang="10800000">
                  <a:pos x="wd2" y="hd2"/>
                </a:cxn>
                <a:cxn ang="16200000">
                  <a:pos x="wd2" y="hd2"/>
                </a:cxn>
              </a:cxnLst>
              <a:rect l="0" t="0" r="r" b="b"/>
              <a:pathLst>
                <a:path w="21600" h="21600" extrusionOk="0">
                  <a:moveTo>
                    <a:pt x="21299" y="21600"/>
                  </a:moveTo>
                  <a:lnTo>
                    <a:pt x="301" y="21600"/>
                  </a:lnTo>
                  <a:cubicBezTo>
                    <a:pt x="136" y="21600"/>
                    <a:pt x="0" y="21523"/>
                    <a:pt x="0" y="21430"/>
                  </a:cubicBezTo>
                  <a:lnTo>
                    <a:pt x="0" y="170"/>
                  </a:lnTo>
                  <a:cubicBezTo>
                    <a:pt x="0" y="77"/>
                    <a:pt x="136" y="0"/>
                    <a:pt x="301" y="0"/>
                  </a:cubicBezTo>
                  <a:lnTo>
                    <a:pt x="21299" y="0"/>
                  </a:lnTo>
                  <a:cubicBezTo>
                    <a:pt x="21464" y="0"/>
                    <a:pt x="21600" y="77"/>
                    <a:pt x="21600" y="170"/>
                  </a:cubicBezTo>
                  <a:lnTo>
                    <a:pt x="21600" y="21430"/>
                  </a:lnTo>
                  <a:cubicBezTo>
                    <a:pt x="21600" y="21523"/>
                    <a:pt x="21464" y="21600"/>
                    <a:pt x="21299" y="21600"/>
                  </a:cubicBezTo>
                </a:path>
              </a:pathLst>
            </a:custGeom>
            <a:solidFill>
              <a:srgbClr val="D3D3D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03" name="Form"/>
            <p:cNvSpPr/>
            <p:nvPr/>
          </p:nvSpPr>
          <p:spPr>
            <a:xfrm>
              <a:off x="495905" y="2154744"/>
              <a:ext cx="186932" cy="186932"/>
            </a:xfrm>
            <a:custGeom>
              <a:avLst/>
              <a:gdLst/>
              <a:ahLst/>
              <a:cxnLst>
                <a:cxn ang="0">
                  <a:pos x="wd2" y="hd2"/>
                </a:cxn>
                <a:cxn ang="5400000">
                  <a:pos x="wd2" y="hd2"/>
                </a:cxn>
                <a:cxn ang="10800000">
                  <a:pos x="wd2" y="hd2"/>
                </a:cxn>
                <a:cxn ang="16200000">
                  <a:pos x="wd2" y="hd2"/>
                </a:cxn>
              </a:cxnLst>
              <a:rect l="0" t="0" r="r" b="b"/>
              <a:pathLst>
                <a:path w="21346" h="21346" extrusionOk="0">
                  <a:moveTo>
                    <a:pt x="18192" y="3154"/>
                  </a:moveTo>
                  <a:cubicBezTo>
                    <a:pt x="19598" y="4521"/>
                    <a:pt x="20457" y="6005"/>
                    <a:pt x="20965" y="7919"/>
                  </a:cubicBezTo>
                  <a:cubicBezTo>
                    <a:pt x="21473" y="9794"/>
                    <a:pt x="21473" y="11513"/>
                    <a:pt x="20965" y="13427"/>
                  </a:cubicBezTo>
                  <a:cubicBezTo>
                    <a:pt x="20457" y="15302"/>
                    <a:pt x="19559" y="16786"/>
                    <a:pt x="18192" y="18192"/>
                  </a:cubicBezTo>
                  <a:cubicBezTo>
                    <a:pt x="16786" y="19559"/>
                    <a:pt x="15302" y="20457"/>
                    <a:pt x="13427" y="20965"/>
                  </a:cubicBezTo>
                  <a:cubicBezTo>
                    <a:pt x="11513" y="21473"/>
                    <a:pt x="9794" y="21473"/>
                    <a:pt x="7919" y="20965"/>
                  </a:cubicBezTo>
                  <a:cubicBezTo>
                    <a:pt x="6005" y="20457"/>
                    <a:pt x="4482" y="19559"/>
                    <a:pt x="3115" y="18192"/>
                  </a:cubicBezTo>
                  <a:cubicBezTo>
                    <a:pt x="1709" y="16786"/>
                    <a:pt x="889" y="15302"/>
                    <a:pt x="381" y="13427"/>
                  </a:cubicBezTo>
                  <a:cubicBezTo>
                    <a:pt x="-127" y="11513"/>
                    <a:pt x="-127" y="9794"/>
                    <a:pt x="381" y="7919"/>
                  </a:cubicBezTo>
                  <a:cubicBezTo>
                    <a:pt x="889" y="6005"/>
                    <a:pt x="1709" y="4482"/>
                    <a:pt x="3115" y="3115"/>
                  </a:cubicBezTo>
                  <a:cubicBezTo>
                    <a:pt x="4482" y="1709"/>
                    <a:pt x="6005" y="889"/>
                    <a:pt x="7919" y="381"/>
                  </a:cubicBezTo>
                  <a:cubicBezTo>
                    <a:pt x="9794" y="-127"/>
                    <a:pt x="11513" y="-127"/>
                    <a:pt x="13427" y="381"/>
                  </a:cubicBezTo>
                  <a:cubicBezTo>
                    <a:pt x="15302" y="889"/>
                    <a:pt x="16825" y="1748"/>
                    <a:pt x="18192" y="3154"/>
                  </a:cubicBezTo>
                </a:path>
              </a:pathLst>
            </a:custGeom>
            <a:solidFill>
              <a:srgbClr val="EAEAEA">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04" name="Form"/>
            <p:cNvSpPr/>
            <p:nvPr/>
          </p:nvSpPr>
          <p:spPr>
            <a:xfrm>
              <a:off x="494793" y="2155136"/>
              <a:ext cx="88394" cy="95914"/>
            </a:xfrm>
            <a:custGeom>
              <a:avLst/>
              <a:gdLst/>
              <a:ahLst/>
              <a:cxnLst>
                <a:cxn ang="0">
                  <a:pos x="wd2" y="hd2"/>
                </a:cxn>
                <a:cxn ang="5400000">
                  <a:pos x="wd2" y="hd2"/>
                </a:cxn>
                <a:cxn ang="10800000">
                  <a:pos x="wd2" y="hd2"/>
                </a:cxn>
                <a:cxn ang="16200000">
                  <a:pos x="wd2" y="hd2"/>
                </a:cxn>
              </a:cxnLst>
              <a:rect l="0" t="0" r="r" b="b"/>
              <a:pathLst>
                <a:path w="21600" h="21600" extrusionOk="0">
                  <a:moveTo>
                    <a:pt x="6065" y="6411"/>
                  </a:moveTo>
                  <a:cubicBezTo>
                    <a:pt x="1745" y="10380"/>
                    <a:pt x="0" y="15189"/>
                    <a:pt x="0" y="21600"/>
                  </a:cubicBezTo>
                  <a:lnTo>
                    <a:pt x="21600" y="21600"/>
                  </a:lnTo>
                  <a:lnTo>
                    <a:pt x="21600" y="0"/>
                  </a:lnTo>
                  <a:cubicBezTo>
                    <a:pt x="16865" y="0"/>
                    <a:pt x="10468" y="2366"/>
                    <a:pt x="6065" y="6411"/>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05" name="Form"/>
            <p:cNvSpPr/>
            <p:nvPr/>
          </p:nvSpPr>
          <p:spPr>
            <a:xfrm>
              <a:off x="511337" y="2153974"/>
              <a:ext cx="129000" cy="92565"/>
            </a:xfrm>
            <a:custGeom>
              <a:avLst/>
              <a:gdLst/>
              <a:ahLst/>
              <a:cxnLst>
                <a:cxn ang="0">
                  <a:pos x="wd2" y="hd2"/>
                </a:cxn>
                <a:cxn ang="5400000">
                  <a:pos x="wd2" y="hd2"/>
                </a:cxn>
                <a:cxn ang="10800000">
                  <a:pos x="wd2" y="hd2"/>
                </a:cxn>
                <a:cxn ang="16200000">
                  <a:pos x="wd2" y="hd2"/>
                </a:cxn>
              </a:cxnLst>
              <a:rect l="0" t="0" r="r" b="b"/>
              <a:pathLst>
                <a:path w="21600" h="20845" extrusionOk="0">
                  <a:moveTo>
                    <a:pt x="10004" y="390"/>
                  </a:moveTo>
                  <a:cubicBezTo>
                    <a:pt x="5855" y="1382"/>
                    <a:pt x="2274" y="4740"/>
                    <a:pt x="0" y="9015"/>
                  </a:cubicBezTo>
                  <a:lnTo>
                    <a:pt x="12789" y="20845"/>
                  </a:lnTo>
                  <a:lnTo>
                    <a:pt x="21600" y="3748"/>
                  </a:lnTo>
                  <a:cubicBezTo>
                    <a:pt x="18360" y="695"/>
                    <a:pt x="14211" y="-755"/>
                    <a:pt x="10004" y="390"/>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06" name="Form"/>
            <p:cNvSpPr/>
            <p:nvPr/>
          </p:nvSpPr>
          <p:spPr>
            <a:xfrm>
              <a:off x="545927" y="2154047"/>
              <a:ext cx="124489" cy="92492"/>
            </a:xfrm>
            <a:custGeom>
              <a:avLst/>
              <a:gdLst/>
              <a:ahLst/>
              <a:cxnLst>
                <a:cxn ang="0">
                  <a:pos x="wd2" y="hd2"/>
                </a:cxn>
                <a:cxn ang="5400000">
                  <a:pos x="wd2" y="hd2"/>
                </a:cxn>
                <a:cxn ang="10800000">
                  <a:pos x="wd2" y="hd2"/>
                </a:cxn>
                <a:cxn ang="16200000">
                  <a:pos x="wd2" y="hd2"/>
                </a:cxn>
              </a:cxnLst>
              <a:rect l="0" t="0" r="r" b="b"/>
              <a:pathLst>
                <a:path w="21600" h="20830" extrusionOk="0">
                  <a:moveTo>
                    <a:pt x="12242" y="985"/>
                  </a:moveTo>
                  <a:cubicBezTo>
                    <a:pt x="8004" y="-770"/>
                    <a:pt x="3590" y="-83"/>
                    <a:pt x="0" y="2283"/>
                  </a:cubicBezTo>
                  <a:lnTo>
                    <a:pt x="7298" y="20830"/>
                  </a:lnTo>
                  <a:lnTo>
                    <a:pt x="21600" y="11442"/>
                  </a:lnTo>
                  <a:cubicBezTo>
                    <a:pt x="19775" y="6634"/>
                    <a:pt x="16421" y="2741"/>
                    <a:pt x="12242" y="985"/>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07" name="Form"/>
            <p:cNvSpPr/>
            <p:nvPr/>
          </p:nvSpPr>
          <p:spPr>
            <a:xfrm>
              <a:off x="592549" y="2243868"/>
              <a:ext cx="88394" cy="95915"/>
            </a:xfrm>
            <a:custGeom>
              <a:avLst/>
              <a:gdLst/>
              <a:ahLst/>
              <a:cxnLst>
                <a:cxn ang="0">
                  <a:pos x="wd2" y="hd2"/>
                </a:cxn>
                <a:cxn ang="5400000">
                  <a:pos x="wd2" y="hd2"/>
                </a:cxn>
                <a:cxn ang="10800000">
                  <a:pos x="wd2" y="hd2"/>
                </a:cxn>
                <a:cxn ang="16200000">
                  <a:pos x="wd2" y="hd2"/>
                </a:cxn>
              </a:cxnLst>
              <a:rect l="0" t="0" r="r" b="b"/>
              <a:pathLst>
                <a:path w="21600" h="21600" extrusionOk="0">
                  <a:moveTo>
                    <a:pt x="15535" y="15189"/>
                  </a:moveTo>
                  <a:cubicBezTo>
                    <a:pt x="19855" y="11220"/>
                    <a:pt x="21600" y="6411"/>
                    <a:pt x="21600" y="0"/>
                  </a:cubicBezTo>
                  <a:lnTo>
                    <a:pt x="0" y="0"/>
                  </a:lnTo>
                  <a:lnTo>
                    <a:pt x="0" y="21600"/>
                  </a:lnTo>
                  <a:cubicBezTo>
                    <a:pt x="4735" y="21600"/>
                    <a:pt x="10966" y="19234"/>
                    <a:pt x="15535" y="15189"/>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08" name="Form"/>
            <p:cNvSpPr/>
            <p:nvPr/>
          </p:nvSpPr>
          <p:spPr>
            <a:xfrm>
              <a:off x="535400" y="2246877"/>
              <a:ext cx="129000" cy="94022"/>
            </a:xfrm>
            <a:custGeom>
              <a:avLst/>
              <a:gdLst/>
              <a:ahLst/>
              <a:cxnLst>
                <a:cxn ang="0">
                  <a:pos x="wd2" y="hd2"/>
                </a:cxn>
                <a:cxn ang="5400000">
                  <a:pos x="wd2" y="hd2"/>
                </a:cxn>
                <a:cxn ang="10800000">
                  <a:pos x="wd2" y="hd2"/>
                </a:cxn>
                <a:cxn ang="16200000">
                  <a:pos x="wd2" y="hd2"/>
                </a:cxn>
              </a:cxnLst>
              <a:rect l="0" t="0" r="r" b="b"/>
              <a:pathLst>
                <a:path w="21600" h="20848" extrusionOk="0">
                  <a:moveTo>
                    <a:pt x="11596" y="20459"/>
                  </a:moveTo>
                  <a:cubicBezTo>
                    <a:pt x="15745" y="19470"/>
                    <a:pt x="19326" y="16124"/>
                    <a:pt x="21600" y="11865"/>
                  </a:cubicBezTo>
                  <a:lnTo>
                    <a:pt x="8867" y="0"/>
                  </a:lnTo>
                  <a:lnTo>
                    <a:pt x="0" y="17113"/>
                  </a:lnTo>
                  <a:cubicBezTo>
                    <a:pt x="3240" y="20155"/>
                    <a:pt x="7389" y="21600"/>
                    <a:pt x="11596" y="20459"/>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09" name="Form"/>
            <p:cNvSpPr/>
            <p:nvPr/>
          </p:nvSpPr>
          <p:spPr>
            <a:xfrm>
              <a:off x="505321" y="2246877"/>
              <a:ext cx="124489" cy="93953"/>
            </a:xfrm>
            <a:custGeom>
              <a:avLst/>
              <a:gdLst/>
              <a:ahLst/>
              <a:cxnLst>
                <a:cxn ang="0">
                  <a:pos x="wd2" y="hd2"/>
                </a:cxn>
                <a:cxn ang="5400000">
                  <a:pos x="wd2" y="hd2"/>
                </a:cxn>
                <a:cxn ang="10800000">
                  <a:pos x="wd2" y="hd2"/>
                </a:cxn>
                <a:cxn ang="16200000">
                  <a:pos x="wd2" y="hd2"/>
                </a:cxn>
              </a:cxnLst>
              <a:rect l="0" t="0" r="r" b="b"/>
              <a:pathLst>
                <a:path w="21600" h="20832" extrusionOk="0">
                  <a:moveTo>
                    <a:pt x="9417" y="19851"/>
                  </a:moveTo>
                  <a:cubicBezTo>
                    <a:pt x="13596" y="21600"/>
                    <a:pt x="18069" y="20915"/>
                    <a:pt x="21600" y="18558"/>
                  </a:cubicBezTo>
                  <a:lnTo>
                    <a:pt x="14361" y="0"/>
                  </a:lnTo>
                  <a:lnTo>
                    <a:pt x="0" y="9431"/>
                  </a:lnTo>
                  <a:cubicBezTo>
                    <a:pt x="1883" y="14223"/>
                    <a:pt x="5179" y="18101"/>
                    <a:pt x="9417" y="19851"/>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10" name="Form"/>
            <p:cNvSpPr/>
            <p:nvPr/>
          </p:nvSpPr>
          <p:spPr>
            <a:xfrm>
              <a:off x="506468" y="2165303"/>
              <a:ext cx="164510" cy="164519"/>
            </a:xfrm>
            <a:custGeom>
              <a:avLst/>
              <a:gdLst/>
              <a:ahLst/>
              <a:cxnLst>
                <a:cxn ang="0">
                  <a:pos x="wd2" y="hd2"/>
                </a:cxn>
                <a:cxn ang="5400000">
                  <a:pos x="wd2" y="hd2"/>
                </a:cxn>
                <a:cxn ang="10800000">
                  <a:pos x="wd2" y="hd2"/>
                </a:cxn>
                <a:cxn ang="16200000">
                  <a:pos x="wd2" y="hd2"/>
                </a:cxn>
              </a:cxnLst>
              <a:rect l="0" t="0" r="r" b="b"/>
              <a:pathLst>
                <a:path w="21330" h="21330" extrusionOk="0">
                  <a:moveTo>
                    <a:pt x="18226" y="3157"/>
                  </a:moveTo>
                  <a:cubicBezTo>
                    <a:pt x="19596" y="4524"/>
                    <a:pt x="20435" y="6022"/>
                    <a:pt x="20965" y="7918"/>
                  </a:cubicBezTo>
                  <a:cubicBezTo>
                    <a:pt x="21451" y="9813"/>
                    <a:pt x="21451" y="11533"/>
                    <a:pt x="20965" y="13428"/>
                  </a:cubicBezTo>
                  <a:cubicBezTo>
                    <a:pt x="20435" y="15324"/>
                    <a:pt x="19596" y="16822"/>
                    <a:pt x="18226" y="18189"/>
                  </a:cubicBezTo>
                  <a:cubicBezTo>
                    <a:pt x="16857" y="19555"/>
                    <a:pt x="15355" y="20437"/>
                    <a:pt x="13456" y="20966"/>
                  </a:cubicBezTo>
                  <a:cubicBezTo>
                    <a:pt x="11557" y="21451"/>
                    <a:pt x="9834" y="21451"/>
                    <a:pt x="7934" y="20966"/>
                  </a:cubicBezTo>
                  <a:cubicBezTo>
                    <a:pt x="6035" y="20437"/>
                    <a:pt x="4533" y="19555"/>
                    <a:pt x="3164" y="18189"/>
                  </a:cubicBezTo>
                  <a:cubicBezTo>
                    <a:pt x="1750" y="16822"/>
                    <a:pt x="867" y="15324"/>
                    <a:pt x="381" y="13428"/>
                  </a:cubicBezTo>
                  <a:cubicBezTo>
                    <a:pt x="-149" y="11533"/>
                    <a:pt x="-105" y="9813"/>
                    <a:pt x="381" y="7918"/>
                  </a:cubicBezTo>
                  <a:cubicBezTo>
                    <a:pt x="911" y="6022"/>
                    <a:pt x="1750" y="4524"/>
                    <a:pt x="3164" y="3157"/>
                  </a:cubicBezTo>
                  <a:cubicBezTo>
                    <a:pt x="4533" y="1791"/>
                    <a:pt x="6035" y="865"/>
                    <a:pt x="7934" y="380"/>
                  </a:cubicBezTo>
                  <a:cubicBezTo>
                    <a:pt x="9834" y="-149"/>
                    <a:pt x="11557" y="-105"/>
                    <a:pt x="13456" y="380"/>
                  </a:cubicBezTo>
                  <a:cubicBezTo>
                    <a:pt x="15355" y="909"/>
                    <a:pt x="16857" y="1791"/>
                    <a:pt x="18226" y="3157"/>
                  </a:cubicBezTo>
                </a:path>
              </a:pathLst>
            </a:custGeom>
            <a:solidFill>
              <a:srgbClr val="F8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11" name="Form"/>
            <p:cNvSpPr/>
            <p:nvPr/>
          </p:nvSpPr>
          <p:spPr>
            <a:xfrm>
              <a:off x="500809" y="148889"/>
              <a:ext cx="171108" cy="17695"/>
            </a:xfrm>
            <a:custGeom>
              <a:avLst/>
              <a:gdLst/>
              <a:ahLst/>
              <a:cxnLst>
                <a:cxn ang="0">
                  <a:pos x="wd2" y="hd2"/>
                </a:cxn>
                <a:cxn ang="5400000">
                  <a:pos x="wd2" y="hd2"/>
                </a:cxn>
                <a:cxn ang="10800000">
                  <a:pos x="wd2" y="hd2"/>
                </a:cxn>
                <a:cxn ang="16200000">
                  <a:pos x="wd2" y="hd2"/>
                </a:cxn>
              </a:cxnLst>
              <a:rect l="0" t="0" r="r" b="b"/>
              <a:pathLst>
                <a:path w="21600" h="21600" extrusionOk="0">
                  <a:moveTo>
                    <a:pt x="20522" y="21600"/>
                  </a:moveTo>
                  <a:lnTo>
                    <a:pt x="1078" y="21600"/>
                  </a:lnTo>
                  <a:cubicBezTo>
                    <a:pt x="431" y="21600"/>
                    <a:pt x="0" y="16848"/>
                    <a:pt x="0" y="10800"/>
                  </a:cubicBezTo>
                  <a:cubicBezTo>
                    <a:pt x="0" y="4320"/>
                    <a:pt x="431" y="0"/>
                    <a:pt x="1078" y="0"/>
                  </a:cubicBezTo>
                  <a:lnTo>
                    <a:pt x="20522" y="0"/>
                  </a:lnTo>
                  <a:cubicBezTo>
                    <a:pt x="21126" y="0"/>
                    <a:pt x="21600" y="4320"/>
                    <a:pt x="21600" y="10800"/>
                  </a:cubicBezTo>
                  <a:cubicBezTo>
                    <a:pt x="21600" y="15984"/>
                    <a:pt x="21126" y="21600"/>
                    <a:pt x="20522" y="21600"/>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12" name="Form"/>
            <p:cNvSpPr/>
            <p:nvPr/>
          </p:nvSpPr>
          <p:spPr>
            <a:xfrm>
              <a:off x="568486" y="61661"/>
              <a:ext cx="28240" cy="28236"/>
            </a:xfrm>
            <a:custGeom>
              <a:avLst/>
              <a:gdLst/>
              <a:ahLst/>
              <a:cxnLst>
                <a:cxn ang="0">
                  <a:pos x="wd2" y="hd2"/>
                </a:cxn>
                <a:cxn ang="5400000">
                  <a:pos x="wd2" y="hd2"/>
                </a:cxn>
                <a:cxn ang="10800000">
                  <a:pos x="wd2" y="hd2"/>
                </a:cxn>
                <a:cxn ang="16200000">
                  <a:pos x="wd2" y="hd2"/>
                </a:cxn>
              </a:cxnLst>
              <a:rect l="0" t="0" r="r" b="b"/>
              <a:pathLst>
                <a:path w="21600" h="21600" extrusionOk="0">
                  <a:moveTo>
                    <a:pt x="21600" y="10930"/>
                  </a:moveTo>
                  <a:cubicBezTo>
                    <a:pt x="21600" y="12752"/>
                    <a:pt x="21086" y="14573"/>
                    <a:pt x="20057" y="16395"/>
                  </a:cubicBezTo>
                  <a:cubicBezTo>
                    <a:pt x="19029" y="17957"/>
                    <a:pt x="18000" y="19258"/>
                    <a:pt x="16200" y="20299"/>
                  </a:cubicBezTo>
                  <a:cubicBezTo>
                    <a:pt x="14400" y="21340"/>
                    <a:pt x="12857" y="21600"/>
                    <a:pt x="10800" y="21600"/>
                  </a:cubicBezTo>
                  <a:cubicBezTo>
                    <a:pt x="8743" y="21600"/>
                    <a:pt x="7200" y="21340"/>
                    <a:pt x="5400" y="20299"/>
                  </a:cubicBezTo>
                  <a:cubicBezTo>
                    <a:pt x="3600" y="19258"/>
                    <a:pt x="2314" y="17957"/>
                    <a:pt x="1543" y="16395"/>
                  </a:cubicBezTo>
                  <a:cubicBezTo>
                    <a:pt x="514" y="14573"/>
                    <a:pt x="0" y="12752"/>
                    <a:pt x="0" y="10930"/>
                  </a:cubicBezTo>
                  <a:cubicBezTo>
                    <a:pt x="0" y="8848"/>
                    <a:pt x="514" y="7027"/>
                    <a:pt x="1543" y="5465"/>
                  </a:cubicBezTo>
                  <a:cubicBezTo>
                    <a:pt x="2314" y="3643"/>
                    <a:pt x="3600" y="2342"/>
                    <a:pt x="5400" y="1301"/>
                  </a:cubicBezTo>
                  <a:cubicBezTo>
                    <a:pt x="7200" y="260"/>
                    <a:pt x="8743" y="0"/>
                    <a:pt x="10800" y="0"/>
                  </a:cubicBezTo>
                  <a:cubicBezTo>
                    <a:pt x="12857" y="0"/>
                    <a:pt x="14400" y="260"/>
                    <a:pt x="16200" y="1301"/>
                  </a:cubicBezTo>
                  <a:cubicBezTo>
                    <a:pt x="18000" y="2342"/>
                    <a:pt x="19029" y="3643"/>
                    <a:pt x="20057" y="5465"/>
                  </a:cubicBezTo>
                  <a:cubicBezTo>
                    <a:pt x="21086" y="7027"/>
                    <a:pt x="21600" y="8848"/>
                    <a:pt x="21600" y="10930"/>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13" name="Form"/>
            <p:cNvSpPr/>
            <p:nvPr/>
          </p:nvSpPr>
          <p:spPr>
            <a:xfrm>
              <a:off x="382253" y="137079"/>
              <a:ext cx="39760" cy="39793"/>
            </a:xfrm>
            <a:custGeom>
              <a:avLst/>
              <a:gdLst/>
              <a:ahLst/>
              <a:cxnLst>
                <a:cxn ang="0">
                  <a:pos x="wd2" y="hd2"/>
                </a:cxn>
                <a:cxn ang="5400000">
                  <a:pos x="wd2" y="hd2"/>
                </a:cxn>
                <a:cxn ang="10800000">
                  <a:pos x="wd2" y="hd2"/>
                </a:cxn>
                <a:cxn ang="16200000">
                  <a:pos x="wd2" y="hd2"/>
                </a:cxn>
              </a:cxnLst>
              <a:rect l="0" t="0" r="r" b="b"/>
              <a:pathLst>
                <a:path w="21327" h="21345" extrusionOk="0">
                  <a:moveTo>
                    <a:pt x="11481" y="63"/>
                  </a:moveTo>
                  <a:cubicBezTo>
                    <a:pt x="13296" y="63"/>
                    <a:pt x="14930" y="607"/>
                    <a:pt x="16563" y="1878"/>
                  </a:cubicBezTo>
                  <a:cubicBezTo>
                    <a:pt x="18197" y="2967"/>
                    <a:pt x="19286" y="4056"/>
                    <a:pt x="20193" y="5871"/>
                  </a:cubicBezTo>
                  <a:cubicBezTo>
                    <a:pt x="21101" y="7505"/>
                    <a:pt x="21464" y="9320"/>
                    <a:pt x="21282" y="11316"/>
                  </a:cubicBezTo>
                  <a:cubicBezTo>
                    <a:pt x="21101" y="13131"/>
                    <a:pt x="20556" y="14947"/>
                    <a:pt x="19467" y="16580"/>
                  </a:cubicBezTo>
                  <a:cubicBezTo>
                    <a:pt x="18378" y="18214"/>
                    <a:pt x="17108" y="19303"/>
                    <a:pt x="15293" y="20210"/>
                  </a:cubicBezTo>
                  <a:cubicBezTo>
                    <a:pt x="13477" y="21118"/>
                    <a:pt x="11844" y="21481"/>
                    <a:pt x="9847" y="21299"/>
                  </a:cubicBezTo>
                  <a:cubicBezTo>
                    <a:pt x="7851" y="21118"/>
                    <a:pt x="6217" y="20573"/>
                    <a:pt x="4583" y="19484"/>
                  </a:cubicBezTo>
                  <a:cubicBezTo>
                    <a:pt x="2950" y="18395"/>
                    <a:pt x="1861" y="17125"/>
                    <a:pt x="1135" y="15310"/>
                  </a:cubicBezTo>
                  <a:cubicBezTo>
                    <a:pt x="227" y="13494"/>
                    <a:pt x="-136" y="11861"/>
                    <a:pt x="46" y="9864"/>
                  </a:cubicBezTo>
                  <a:cubicBezTo>
                    <a:pt x="227" y="7868"/>
                    <a:pt x="772" y="6234"/>
                    <a:pt x="1861" y="4600"/>
                  </a:cubicBezTo>
                  <a:cubicBezTo>
                    <a:pt x="2950" y="2967"/>
                    <a:pt x="4220" y="1696"/>
                    <a:pt x="6035" y="970"/>
                  </a:cubicBezTo>
                  <a:cubicBezTo>
                    <a:pt x="7669" y="63"/>
                    <a:pt x="9484" y="-119"/>
                    <a:pt x="11481" y="63"/>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14" name="Form"/>
            <p:cNvSpPr/>
            <p:nvPr/>
          </p:nvSpPr>
          <p:spPr>
            <a:xfrm>
              <a:off x="386728" y="143091"/>
              <a:ext cx="29294" cy="29294"/>
            </a:xfrm>
            <a:custGeom>
              <a:avLst/>
              <a:gdLst/>
              <a:ahLst/>
              <a:cxnLst>
                <a:cxn ang="0">
                  <a:pos x="wd2" y="hd2"/>
                </a:cxn>
                <a:cxn ang="5400000">
                  <a:pos x="wd2" y="hd2"/>
                </a:cxn>
                <a:cxn ang="10800000">
                  <a:pos x="wd2" y="hd2"/>
                </a:cxn>
                <a:cxn ang="16200000">
                  <a:pos x="wd2" y="hd2"/>
                </a:cxn>
              </a:cxnLst>
              <a:rect l="0" t="0" r="r" b="b"/>
              <a:pathLst>
                <a:path w="21282" h="21282" extrusionOk="0">
                  <a:moveTo>
                    <a:pt x="17121" y="2128"/>
                  </a:moveTo>
                  <a:cubicBezTo>
                    <a:pt x="18646" y="3399"/>
                    <a:pt x="19662" y="4669"/>
                    <a:pt x="20425" y="6448"/>
                  </a:cubicBezTo>
                  <a:cubicBezTo>
                    <a:pt x="21187" y="8227"/>
                    <a:pt x="21441" y="10006"/>
                    <a:pt x="21187" y="12039"/>
                  </a:cubicBezTo>
                  <a:cubicBezTo>
                    <a:pt x="20933" y="13817"/>
                    <a:pt x="20170" y="15342"/>
                    <a:pt x="19154" y="17121"/>
                  </a:cubicBezTo>
                  <a:cubicBezTo>
                    <a:pt x="17883" y="18646"/>
                    <a:pt x="16613" y="19662"/>
                    <a:pt x="14834" y="20425"/>
                  </a:cubicBezTo>
                  <a:cubicBezTo>
                    <a:pt x="13055" y="21187"/>
                    <a:pt x="11276" y="21441"/>
                    <a:pt x="9497" y="21187"/>
                  </a:cubicBezTo>
                  <a:cubicBezTo>
                    <a:pt x="7465" y="20933"/>
                    <a:pt x="5686" y="20170"/>
                    <a:pt x="4161" y="19154"/>
                  </a:cubicBezTo>
                  <a:cubicBezTo>
                    <a:pt x="2382" y="17883"/>
                    <a:pt x="1620" y="16613"/>
                    <a:pt x="857" y="14834"/>
                  </a:cubicBezTo>
                  <a:cubicBezTo>
                    <a:pt x="95" y="12801"/>
                    <a:pt x="-159" y="11276"/>
                    <a:pt x="95" y="9243"/>
                  </a:cubicBezTo>
                  <a:cubicBezTo>
                    <a:pt x="349" y="7210"/>
                    <a:pt x="857" y="5686"/>
                    <a:pt x="2128" y="4161"/>
                  </a:cubicBezTo>
                  <a:cubicBezTo>
                    <a:pt x="3145" y="2636"/>
                    <a:pt x="4669" y="1620"/>
                    <a:pt x="6702" y="857"/>
                  </a:cubicBezTo>
                  <a:cubicBezTo>
                    <a:pt x="8481" y="95"/>
                    <a:pt x="10006" y="-159"/>
                    <a:pt x="12039" y="95"/>
                  </a:cubicBezTo>
                  <a:cubicBezTo>
                    <a:pt x="14072" y="349"/>
                    <a:pt x="15596" y="857"/>
                    <a:pt x="17121" y="2128"/>
                  </a:cubicBezTo>
                </a:path>
              </a:pathLst>
            </a:custGeom>
            <a:solidFill>
              <a:srgbClr val="7F7F7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15" name="Form"/>
            <p:cNvSpPr/>
            <p:nvPr/>
          </p:nvSpPr>
          <p:spPr>
            <a:xfrm>
              <a:off x="394030" y="148889"/>
              <a:ext cx="16193" cy="16193"/>
            </a:xfrm>
            <a:custGeom>
              <a:avLst/>
              <a:gdLst/>
              <a:ahLst/>
              <a:cxnLst>
                <a:cxn ang="0">
                  <a:pos x="wd2" y="hd2"/>
                </a:cxn>
                <a:cxn ang="5400000">
                  <a:pos x="wd2" y="hd2"/>
                </a:cxn>
                <a:cxn ang="10800000">
                  <a:pos x="wd2" y="hd2"/>
                </a:cxn>
                <a:cxn ang="16200000">
                  <a:pos x="wd2" y="hd2"/>
                </a:cxn>
              </a:cxnLst>
              <a:rect l="0" t="0" r="r" b="b"/>
              <a:pathLst>
                <a:path w="21600" h="21600" extrusionOk="0">
                  <a:moveTo>
                    <a:pt x="20191" y="4696"/>
                  </a:moveTo>
                  <a:cubicBezTo>
                    <a:pt x="21130" y="6574"/>
                    <a:pt x="21130" y="8452"/>
                    <a:pt x="21600" y="10330"/>
                  </a:cubicBezTo>
                  <a:cubicBezTo>
                    <a:pt x="21600" y="12209"/>
                    <a:pt x="21600" y="13617"/>
                    <a:pt x="20661" y="15496"/>
                  </a:cubicBezTo>
                  <a:cubicBezTo>
                    <a:pt x="19722" y="16904"/>
                    <a:pt x="18313" y="18313"/>
                    <a:pt x="16904" y="19722"/>
                  </a:cubicBezTo>
                  <a:cubicBezTo>
                    <a:pt x="15026" y="20661"/>
                    <a:pt x="13617" y="21600"/>
                    <a:pt x="11270" y="21600"/>
                  </a:cubicBezTo>
                  <a:cubicBezTo>
                    <a:pt x="9391" y="21600"/>
                    <a:pt x="7983" y="21130"/>
                    <a:pt x="6104" y="20191"/>
                  </a:cubicBezTo>
                  <a:cubicBezTo>
                    <a:pt x="4226" y="19252"/>
                    <a:pt x="2817" y="17843"/>
                    <a:pt x="1878" y="16435"/>
                  </a:cubicBezTo>
                  <a:cubicBezTo>
                    <a:pt x="939" y="14557"/>
                    <a:pt x="470" y="13148"/>
                    <a:pt x="0" y="11270"/>
                  </a:cubicBezTo>
                  <a:cubicBezTo>
                    <a:pt x="0" y="8922"/>
                    <a:pt x="470" y="7513"/>
                    <a:pt x="1409" y="5635"/>
                  </a:cubicBezTo>
                  <a:cubicBezTo>
                    <a:pt x="2348" y="3757"/>
                    <a:pt x="3287" y="2348"/>
                    <a:pt x="5165" y="1409"/>
                  </a:cubicBezTo>
                  <a:cubicBezTo>
                    <a:pt x="7043" y="0"/>
                    <a:pt x="8452" y="0"/>
                    <a:pt x="10330" y="0"/>
                  </a:cubicBezTo>
                  <a:cubicBezTo>
                    <a:pt x="12678" y="0"/>
                    <a:pt x="14087" y="0"/>
                    <a:pt x="15965" y="939"/>
                  </a:cubicBezTo>
                  <a:cubicBezTo>
                    <a:pt x="17843" y="1878"/>
                    <a:pt x="19252" y="3287"/>
                    <a:pt x="20191" y="4696"/>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sp>
        <p:nvSpPr>
          <p:cNvPr id="717"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718" name="Bild"/>
          <p:cNvSpPr>
            <a:spLocks noGrp="1"/>
          </p:cNvSpPr>
          <p:nvPr>
            <p:ph type="pic" sz="quarter" idx="13"/>
          </p:nvPr>
        </p:nvSpPr>
        <p:spPr>
          <a:xfrm>
            <a:off x="5341653" y="1349049"/>
            <a:ext cx="1845878" cy="2439618"/>
          </a:xfrm>
          <a:prstGeom prst="rect">
            <a:avLst/>
          </a:prstGeom>
        </p:spPr>
        <p:txBody>
          <a:bodyPr lIns="91439" tIns="45719" rIns="91439" bIns="45719" anchor="t">
            <a:noAutofit/>
          </a:bodyPr>
          <a:lstStyle/>
          <a:p>
            <a:endParaRPr/>
          </a:p>
        </p:txBody>
      </p:sp>
      <p:sp>
        <p:nvSpPr>
          <p:cNvPr id="719" name="Bild"/>
          <p:cNvSpPr>
            <a:spLocks noGrp="1"/>
          </p:cNvSpPr>
          <p:nvPr>
            <p:ph type="pic" sz="quarter" idx="14"/>
          </p:nvPr>
        </p:nvSpPr>
        <p:spPr>
          <a:xfrm>
            <a:off x="7570943" y="2459576"/>
            <a:ext cx="772708" cy="1366209"/>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606773183"/>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63">
    <p:spTree>
      <p:nvGrpSpPr>
        <p:cNvPr id="1" name=""/>
        <p:cNvGrpSpPr/>
        <p:nvPr/>
      </p:nvGrpSpPr>
      <p:grpSpPr>
        <a:xfrm>
          <a:off x="0" y="0"/>
          <a:ext cx="0" cy="0"/>
          <a:chOff x="0" y="0"/>
          <a:chExt cx="0" cy="0"/>
        </a:xfrm>
      </p:grpSpPr>
      <p:sp>
        <p:nvSpPr>
          <p:cNvPr id="726"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742" name="Gruppieren"/>
          <p:cNvGrpSpPr/>
          <p:nvPr/>
        </p:nvGrpSpPr>
        <p:grpSpPr>
          <a:xfrm>
            <a:off x="2024315" y="1765649"/>
            <a:ext cx="1833227" cy="2585657"/>
            <a:chOff x="0" y="0"/>
            <a:chExt cx="2444301" cy="3447540"/>
          </a:xfrm>
        </p:grpSpPr>
        <p:sp>
          <p:nvSpPr>
            <p:cNvPr id="727" name="Form"/>
            <p:cNvSpPr/>
            <p:nvPr/>
          </p:nvSpPr>
          <p:spPr>
            <a:xfrm>
              <a:off x="0" y="-1"/>
              <a:ext cx="2444302" cy="3447542"/>
            </a:xfrm>
            <a:custGeom>
              <a:avLst/>
              <a:gdLst/>
              <a:ahLst/>
              <a:cxnLst>
                <a:cxn ang="0">
                  <a:pos x="wd2" y="hd2"/>
                </a:cxn>
                <a:cxn ang="5400000">
                  <a:pos x="wd2" y="hd2"/>
                </a:cxn>
                <a:cxn ang="10800000">
                  <a:pos x="wd2" y="hd2"/>
                </a:cxn>
                <a:cxn ang="16200000">
                  <a:pos x="wd2" y="hd2"/>
                </a:cxn>
              </a:cxnLst>
              <a:rect l="0" t="0" r="r" b="b"/>
              <a:pathLst>
                <a:path w="21600" h="21600" extrusionOk="0">
                  <a:moveTo>
                    <a:pt x="20422" y="21600"/>
                  </a:moveTo>
                  <a:lnTo>
                    <a:pt x="1178" y="21600"/>
                  </a:lnTo>
                  <a:cubicBezTo>
                    <a:pt x="525" y="21600"/>
                    <a:pt x="0" y="21228"/>
                    <a:pt x="0" y="20767"/>
                  </a:cubicBezTo>
                  <a:lnTo>
                    <a:pt x="0" y="835"/>
                  </a:lnTo>
                  <a:cubicBezTo>
                    <a:pt x="0" y="372"/>
                    <a:pt x="525" y="0"/>
                    <a:pt x="1178" y="0"/>
                  </a:cubicBezTo>
                  <a:lnTo>
                    <a:pt x="20422" y="0"/>
                  </a:lnTo>
                  <a:cubicBezTo>
                    <a:pt x="21075" y="0"/>
                    <a:pt x="21600" y="372"/>
                    <a:pt x="21600" y="835"/>
                  </a:cubicBezTo>
                  <a:lnTo>
                    <a:pt x="21600" y="20767"/>
                  </a:lnTo>
                  <a:cubicBezTo>
                    <a:pt x="21600" y="21228"/>
                    <a:pt x="21075" y="21600"/>
                    <a:pt x="20422" y="21600"/>
                  </a:cubicBezTo>
                </a:path>
              </a:pathLst>
            </a:custGeom>
            <a:solidFill>
              <a:srgbClr val="B7B7B7"/>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28" name="Form"/>
            <p:cNvSpPr/>
            <p:nvPr/>
          </p:nvSpPr>
          <p:spPr>
            <a:xfrm>
              <a:off x="14826" y="14826"/>
              <a:ext cx="2413003" cy="3416241"/>
            </a:xfrm>
            <a:custGeom>
              <a:avLst/>
              <a:gdLst/>
              <a:ahLst/>
              <a:cxnLst>
                <a:cxn ang="0">
                  <a:pos x="wd2" y="hd2"/>
                </a:cxn>
                <a:cxn ang="5400000">
                  <a:pos x="wd2" y="hd2"/>
                </a:cxn>
                <a:cxn ang="10800000">
                  <a:pos x="wd2" y="hd2"/>
                </a:cxn>
                <a:cxn ang="16200000">
                  <a:pos x="wd2" y="hd2"/>
                </a:cxn>
              </a:cxnLst>
              <a:rect l="0" t="0" r="r" b="b"/>
              <a:pathLst>
                <a:path w="21600" h="21600" extrusionOk="0">
                  <a:moveTo>
                    <a:pt x="20547" y="21600"/>
                  </a:moveTo>
                  <a:lnTo>
                    <a:pt x="1053" y="21600"/>
                  </a:lnTo>
                  <a:cubicBezTo>
                    <a:pt x="468" y="21600"/>
                    <a:pt x="0" y="21269"/>
                    <a:pt x="0" y="20858"/>
                  </a:cubicBezTo>
                  <a:lnTo>
                    <a:pt x="0" y="744"/>
                  </a:lnTo>
                  <a:cubicBezTo>
                    <a:pt x="0" y="331"/>
                    <a:pt x="468" y="0"/>
                    <a:pt x="1053" y="0"/>
                  </a:cubicBezTo>
                  <a:lnTo>
                    <a:pt x="20547" y="0"/>
                  </a:lnTo>
                  <a:cubicBezTo>
                    <a:pt x="21132" y="0"/>
                    <a:pt x="21600" y="331"/>
                    <a:pt x="21600" y="744"/>
                  </a:cubicBezTo>
                  <a:lnTo>
                    <a:pt x="21600" y="20858"/>
                  </a:lnTo>
                  <a:cubicBezTo>
                    <a:pt x="21600" y="21269"/>
                    <a:pt x="21132" y="21600"/>
                    <a:pt x="20547" y="21600"/>
                  </a:cubicBezTo>
                </a:path>
              </a:pathLst>
            </a:custGeom>
            <a:solidFill>
              <a:srgbClr val="08080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29" name="Form"/>
            <p:cNvSpPr/>
            <p:nvPr/>
          </p:nvSpPr>
          <p:spPr>
            <a:xfrm>
              <a:off x="140025" y="289934"/>
              <a:ext cx="2162605" cy="2867672"/>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1" y="21600"/>
                    <a:pt x="0" y="21547"/>
                    <a:pt x="0" y="21482"/>
                  </a:cubicBezTo>
                  <a:lnTo>
                    <a:pt x="0" y="118"/>
                  </a:lnTo>
                  <a:cubicBezTo>
                    <a:pt x="0" y="53"/>
                    <a:pt x="71" y="0"/>
                    <a:pt x="157" y="0"/>
                  </a:cubicBezTo>
                  <a:lnTo>
                    <a:pt x="21443" y="0"/>
                  </a:lnTo>
                  <a:cubicBezTo>
                    <a:pt x="21533" y="0"/>
                    <a:pt x="21600" y="53"/>
                    <a:pt x="21600" y="118"/>
                  </a:cubicBezTo>
                  <a:lnTo>
                    <a:pt x="21600" y="21482"/>
                  </a:lnTo>
                  <a:cubicBezTo>
                    <a:pt x="21600" y="21547"/>
                    <a:pt x="21533" y="21600"/>
                    <a:pt x="21443" y="21600"/>
                  </a:cubicBezTo>
                </a:path>
              </a:pathLst>
            </a:custGeom>
            <a:solidFill>
              <a:srgbClr val="424242"/>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30" name="Form"/>
            <p:cNvSpPr/>
            <p:nvPr/>
          </p:nvSpPr>
          <p:spPr>
            <a:xfrm>
              <a:off x="148261" y="296523"/>
              <a:ext cx="2147779" cy="2852846"/>
            </a:xfrm>
            <a:custGeom>
              <a:avLst/>
              <a:gdLst/>
              <a:ahLst/>
              <a:cxnLst>
                <a:cxn ang="0">
                  <a:pos x="wd2" y="hd2"/>
                </a:cxn>
                <a:cxn ang="5400000">
                  <a:pos x="wd2" y="hd2"/>
                </a:cxn>
                <a:cxn ang="10800000">
                  <a:pos x="wd2" y="hd2"/>
                </a:cxn>
                <a:cxn ang="16200000">
                  <a:pos x="wd2" y="hd2"/>
                </a:cxn>
              </a:cxnLst>
              <a:rect l="0" t="0" r="r" b="b"/>
              <a:pathLst>
                <a:path w="21600" h="21600" extrusionOk="0">
                  <a:moveTo>
                    <a:pt x="21442" y="21600"/>
                  </a:moveTo>
                  <a:lnTo>
                    <a:pt x="158" y="21600"/>
                  </a:lnTo>
                  <a:cubicBezTo>
                    <a:pt x="71" y="21600"/>
                    <a:pt x="0" y="21546"/>
                    <a:pt x="0" y="21481"/>
                  </a:cubicBezTo>
                  <a:lnTo>
                    <a:pt x="0" y="119"/>
                  </a:lnTo>
                  <a:cubicBezTo>
                    <a:pt x="0" y="54"/>
                    <a:pt x="71" y="0"/>
                    <a:pt x="158" y="0"/>
                  </a:cubicBezTo>
                  <a:lnTo>
                    <a:pt x="21442" y="0"/>
                  </a:lnTo>
                  <a:cubicBezTo>
                    <a:pt x="21532" y="0"/>
                    <a:pt x="21600" y="54"/>
                    <a:pt x="21600" y="119"/>
                  </a:cubicBezTo>
                  <a:lnTo>
                    <a:pt x="21600" y="21481"/>
                  </a:lnTo>
                  <a:cubicBezTo>
                    <a:pt x="21600" y="21546"/>
                    <a:pt x="21532" y="21600"/>
                    <a:pt x="21442" y="21600"/>
                  </a:cubicBezTo>
                </a:path>
              </a:pathLst>
            </a:custGeom>
            <a:solidFill>
              <a:srgbClr val="D3D3D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31" name="Form"/>
            <p:cNvSpPr/>
            <p:nvPr/>
          </p:nvSpPr>
          <p:spPr>
            <a:xfrm>
              <a:off x="1202844" y="135358"/>
              <a:ext cx="38893" cy="38618"/>
            </a:xfrm>
            <a:custGeom>
              <a:avLst/>
              <a:gdLst/>
              <a:ahLst/>
              <a:cxnLst>
                <a:cxn ang="0">
                  <a:pos x="wd2" y="hd2"/>
                </a:cxn>
                <a:cxn ang="5400000">
                  <a:pos x="wd2" y="hd2"/>
                </a:cxn>
                <a:cxn ang="10800000">
                  <a:pos x="wd2" y="hd2"/>
                </a:cxn>
                <a:cxn ang="16200000">
                  <a:pos x="wd2" y="hd2"/>
                </a:cxn>
              </a:cxnLst>
              <a:rect l="0" t="0" r="r" b="b"/>
              <a:pathLst>
                <a:path w="21448" h="21296" extrusionOk="0">
                  <a:moveTo>
                    <a:pt x="11463" y="52"/>
                  </a:moveTo>
                  <a:cubicBezTo>
                    <a:pt x="13501" y="52"/>
                    <a:pt x="15131" y="663"/>
                    <a:pt x="16761" y="1682"/>
                  </a:cubicBezTo>
                  <a:cubicBezTo>
                    <a:pt x="18391" y="2905"/>
                    <a:pt x="19206" y="4127"/>
                    <a:pt x="20225" y="5961"/>
                  </a:cubicBezTo>
                  <a:cubicBezTo>
                    <a:pt x="21040" y="7795"/>
                    <a:pt x="21448" y="9629"/>
                    <a:pt x="21448" y="11463"/>
                  </a:cubicBezTo>
                  <a:cubicBezTo>
                    <a:pt x="21244" y="13501"/>
                    <a:pt x="20633" y="14927"/>
                    <a:pt x="19614" y="16557"/>
                  </a:cubicBezTo>
                  <a:cubicBezTo>
                    <a:pt x="18391" y="18188"/>
                    <a:pt x="17169" y="19410"/>
                    <a:pt x="15335" y="20225"/>
                  </a:cubicBezTo>
                  <a:cubicBezTo>
                    <a:pt x="13501" y="21040"/>
                    <a:pt x="11667" y="21448"/>
                    <a:pt x="9833" y="21244"/>
                  </a:cubicBezTo>
                  <a:cubicBezTo>
                    <a:pt x="7795" y="21244"/>
                    <a:pt x="6369" y="20633"/>
                    <a:pt x="4739" y="19410"/>
                  </a:cubicBezTo>
                  <a:cubicBezTo>
                    <a:pt x="3108" y="18391"/>
                    <a:pt x="1886" y="17169"/>
                    <a:pt x="1071" y="15335"/>
                  </a:cubicBezTo>
                  <a:cubicBezTo>
                    <a:pt x="256" y="13501"/>
                    <a:pt x="-152" y="11871"/>
                    <a:pt x="52" y="9833"/>
                  </a:cubicBezTo>
                  <a:cubicBezTo>
                    <a:pt x="256" y="7999"/>
                    <a:pt x="663" y="6369"/>
                    <a:pt x="1886" y="4739"/>
                  </a:cubicBezTo>
                  <a:cubicBezTo>
                    <a:pt x="2905" y="3108"/>
                    <a:pt x="4127" y="1886"/>
                    <a:pt x="5961" y="1071"/>
                  </a:cubicBezTo>
                  <a:cubicBezTo>
                    <a:pt x="7591" y="256"/>
                    <a:pt x="9425" y="-152"/>
                    <a:pt x="11463" y="52"/>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32" name="Form"/>
            <p:cNvSpPr/>
            <p:nvPr/>
          </p:nvSpPr>
          <p:spPr>
            <a:xfrm>
              <a:off x="1207510" y="141904"/>
              <a:ext cx="27638" cy="28804"/>
            </a:xfrm>
            <a:custGeom>
              <a:avLst/>
              <a:gdLst/>
              <a:ahLst/>
              <a:cxnLst>
                <a:cxn ang="0">
                  <a:pos x="wd2" y="hd2"/>
                </a:cxn>
                <a:cxn ang="5400000">
                  <a:pos x="wd2" y="hd2"/>
                </a:cxn>
                <a:cxn ang="10800000">
                  <a:pos x="wd2" y="hd2"/>
                </a:cxn>
                <a:cxn ang="16200000">
                  <a:pos x="wd2" y="hd2"/>
                </a:cxn>
              </a:cxnLst>
              <a:rect l="0" t="0" r="r" b="b"/>
              <a:pathLst>
                <a:path w="21600" h="21254" extrusionOk="0">
                  <a:moveTo>
                    <a:pt x="17568" y="2073"/>
                  </a:moveTo>
                  <a:cubicBezTo>
                    <a:pt x="19008" y="3195"/>
                    <a:pt x="20160" y="4878"/>
                    <a:pt x="21024" y="6561"/>
                  </a:cubicBezTo>
                  <a:cubicBezTo>
                    <a:pt x="21600" y="8525"/>
                    <a:pt x="21600" y="9928"/>
                    <a:pt x="21600" y="11891"/>
                  </a:cubicBezTo>
                  <a:cubicBezTo>
                    <a:pt x="21312" y="13855"/>
                    <a:pt x="20736" y="15538"/>
                    <a:pt x="19584" y="16941"/>
                  </a:cubicBezTo>
                  <a:cubicBezTo>
                    <a:pt x="18432" y="18624"/>
                    <a:pt x="16992" y="19465"/>
                    <a:pt x="15264" y="20307"/>
                  </a:cubicBezTo>
                  <a:cubicBezTo>
                    <a:pt x="13248" y="21148"/>
                    <a:pt x="11520" y="21429"/>
                    <a:pt x="9504" y="21148"/>
                  </a:cubicBezTo>
                  <a:cubicBezTo>
                    <a:pt x="7488" y="20868"/>
                    <a:pt x="5760" y="20307"/>
                    <a:pt x="4320" y="18904"/>
                  </a:cubicBezTo>
                  <a:cubicBezTo>
                    <a:pt x="2592" y="17782"/>
                    <a:pt x="1728" y="16380"/>
                    <a:pt x="864" y="14697"/>
                  </a:cubicBezTo>
                  <a:cubicBezTo>
                    <a:pt x="0" y="13013"/>
                    <a:pt x="0" y="11050"/>
                    <a:pt x="0" y="9367"/>
                  </a:cubicBezTo>
                  <a:cubicBezTo>
                    <a:pt x="288" y="7403"/>
                    <a:pt x="1152" y="5720"/>
                    <a:pt x="2304" y="4037"/>
                  </a:cubicBezTo>
                  <a:cubicBezTo>
                    <a:pt x="3456" y="2634"/>
                    <a:pt x="4608" y="1512"/>
                    <a:pt x="6624" y="671"/>
                  </a:cubicBezTo>
                  <a:cubicBezTo>
                    <a:pt x="8352" y="110"/>
                    <a:pt x="10368" y="-171"/>
                    <a:pt x="12384" y="110"/>
                  </a:cubicBezTo>
                  <a:cubicBezTo>
                    <a:pt x="14400" y="390"/>
                    <a:pt x="15840" y="951"/>
                    <a:pt x="17568" y="2073"/>
                  </a:cubicBezTo>
                </a:path>
              </a:pathLst>
            </a:custGeom>
            <a:solidFill>
              <a:srgbClr val="7F7F7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33" name="Form"/>
            <p:cNvSpPr/>
            <p:nvPr/>
          </p:nvSpPr>
          <p:spPr>
            <a:xfrm>
              <a:off x="1214100" y="148261"/>
              <a:ext cx="16092" cy="16092"/>
            </a:xfrm>
            <a:custGeom>
              <a:avLst/>
              <a:gdLst/>
              <a:ahLst/>
              <a:cxnLst>
                <a:cxn ang="0">
                  <a:pos x="wd2" y="hd2"/>
                </a:cxn>
                <a:cxn ang="5400000">
                  <a:pos x="wd2" y="hd2"/>
                </a:cxn>
                <a:cxn ang="10800000">
                  <a:pos x="wd2" y="hd2"/>
                </a:cxn>
                <a:cxn ang="16200000">
                  <a:pos x="wd2" y="hd2"/>
                </a:cxn>
              </a:cxnLst>
              <a:rect l="0" t="0" r="r" b="b"/>
              <a:pathLst>
                <a:path w="21600" h="21600" extrusionOk="0">
                  <a:moveTo>
                    <a:pt x="19543" y="5143"/>
                  </a:moveTo>
                  <a:cubicBezTo>
                    <a:pt x="20571" y="6686"/>
                    <a:pt x="21086" y="8229"/>
                    <a:pt x="21600" y="10286"/>
                  </a:cubicBezTo>
                  <a:cubicBezTo>
                    <a:pt x="21600" y="12857"/>
                    <a:pt x="21086" y="14400"/>
                    <a:pt x="20057" y="15943"/>
                  </a:cubicBezTo>
                  <a:cubicBezTo>
                    <a:pt x="19029" y="18000"/>
                    <a:pt x="18000" y="19029"/>
                    <a:pt x="16457" y="20057"/>
                  </a:cubicBezTo>
                  <a:cubicBezTo>
                    <a:pt x="14914" y="21086"/>
                    <a:pt x="12857" y="21600"/>
                    <a:pt x="11314" y="21600"/>
                  </a:cubicBezTo>
                  <a:cubicBezTo>
                    <a:pt x="9257" y="21600"/>
                    <a:pt x="7200" y="21086"/>
                    <a:pt x="5657" y="20057"/>
                  </a:cubicBezTo>
                  <a:cubicBezTo>
                    <a:pt x="4114" y="19543"/>
                    <a:pt x="2571" y="18000"/>
                    <a:pt x="1543" y="16457"/>
                  </a:cubicBezTo>
                  <a:cubicBezTo>
                    <a:pt x="514" y="14914"/>
                    <a:pt x="0" y="13371"/>
                    <a:pt x="0" y="11314"/>
                  </a:cubicBezTo>
                  <a:cubicBezTo>
                    <a:pt x="0" y="9257"/>
                    <a:pt x="0" y="7714"/>
                    <a:pt x="1029" y="5657"/>
                  </a:cubicBezTo>
                  <a:cubicBezTo>
                    <a:pt x="2057" y="4114"/>
                    <a:pt x="2571" y="2571"/>
                    <a:pt x="4629" y="1543"/>
                  </a:cubicBezTo>
                  <a:cubicBezTo>
                    <a:pt x="6171" y="514"/>
                    <a:pt x="8229" y="0"/>
                    <a:pt x="10286" y="0"/>
                  </a:cubicBezTo>
                  <a:cubicBezTo>
                    <a:pt x="12343" y="0"/>
                    <a:pt x="13886" y="514"/>
                    <a:pt x="15429" y="1029"/>
                  </a:cubicBezTo>
                  <a:cubicBezTo>
                    <a:pt x="17486" y="2057"/>
                    <a:pt x="18514" y="3086"/>
                    <a:pt x="19543" y="5143"/>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34" name="Form"/>
            <p:cNvSpPr/>
            <p:nvPr/>
          </p:nvSpPr>
          <p:spPr>
            <a:xfrm>
              <a:off x="1145985" y="3233178"/>
              <a:ext cx="150914" cy="150828"/>
            </a:xfrm>
            <a:custGeom>
              <a:avLst/>
              <a:gdLst/>
              <a:ahLst/>
              <a:cxnLst>
                <a:cxn ang="0">
                  <a:pos x="wd2" y="hd2"/>
                </a:cxn>
                <a:cxn ang="5400000">
                  <a:pos x="wd2" y="hd2"/>
                </a:cxn>
                <a:cxn ang="10800000">
                  <a:pos x="wd2" y="hd2"/>
                </a:cxn>
                <a:cxn ang="16200000">
                  <a:pos x="wd2" y="hd2"/>
                </a:cxn>
              </a:cxnLst>
              <a:rect l="0" t="0" r="r" b="b"/>
              <a:pathLst>
                <a:path w="21329" h="21316" extrusionOk="0">
                  <a:moveTo>
                    <a:pt x="18219" y="3122"/>
                  </a:moveTo>
                  <a:cubicBezTo>
                    <a:pt x="19595" y="4495"/>
                    <a:pt x="20442" y="5974"/>
                    <a:pt x="20972" y="7875"/>
                  </a:cubicBezTo>
                  <a:cubicBezTo>
                    <a:pt x="21448" y="9777"/>
                    <a:pt x="21448" y="11467"/>
                    <a:pt x="20972" y="13368"/>
                  </a:cubicBezTo>
                  <a:cubicBezTo>
                    <a:pt x="20442" y="15269"/>
                    <a:pt x="19595" y="16801"/>
                    <a:pt x="18219" y="18174"/>
                  </a:cubicBezTo>
                  <a:cubicBezTo>
                    <a:pt x="16842" y="19600"/>
                    <a:pt x="15360" y="20445"/>
                    <a:pt x="13454" y="20920"/>
                  </a:cubicBezTo>
                  <a:cubicBezTo>
                    <a:pt x="11548" y="21448"/>
                    <a:pt x="9801" y="21448"/>
                    <a:pt x="7948" y="20920"/>
                  </a:cubicBezTo>
                  <a:cubicBezTo>
                    <a:pt x="6042" y="20445"/>
                    <a:pt x="4507" y="19547"/>
                    <a:pt x="3130" y="18121"/>
                  </a:cubicBezTo>
                  <a:cubicBezTo>
                    <a:pt x="1701" y="16748"/>
                    <a:pt x="854" y="15269"/>
                    <a:pt x="377" y="13368"/>
                  </a:cubicBezTo>
                  <a:cubicBezTo>
                    <a:pt x="-152" y="11467"/>
                    <a:pt x="-99" y="9777"/>
                    <a:pt x="377" y="7875"/>
                  </a:cubicBezTo>
                  <a:cubicBezTo>
                    <a:pt x="907" y="5974"/>
                    <a:pt x="1701" y="4548"/>
                    <a:pt x="3130" y="3122"/>
                  </a:cubicBezTo>
                  <a:cubicBezTo>
                    <a:pt x="4507" y="1749"/>
                    <a:pt x="6042" y="904"/>
                    <a:pt x="7948" y="376"/>
                  </a:cubicBezTo>
                  <a:cubicBezTo>
                    <a:pt x="9801" y="-99"/>
                    <a:pt x="11548" y="-152"/>
                    <a:pt x="13454" y="376"/>
                  </a:cubicBezTo>
                  <a:cubicBezTo>
                    <a:pt x="15360" y="851"/>
                    <a:pt x="16842" y="1696"/>
                    <a:pt x="18219" y="3122"/>
                  </a:cubicBezTo>
                </a:path>
              </a:pathLst>
            </a:custGeom>
            <a:solidFill>
              <a:srgbClr val="EAEAEA">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35" name="Form"/>
            <p:cNvSpPr/>
            <p:nvPr/>
          </p:nvSpPr>
          <p:spPr>
            <a:xfrm>
              <a:off x="1144911" y="3233756"/>
              <a:ext cx="72108" cy="78698"/>
            </a:xfrm>
            <a:custGeom>
              <a:avLst/>
              <a:gdLst/>
              <a:ahLst/>
              <a:cxnLst>
                <a:cxn ang="0">
                  <a:pos x="wd2" y="hd2"/>
                </a:cxn>
                <a:cxn ang="5400000">
                  <a:pos x="wd2" y="hd2"/>
                </a:cxn>
                <a:cxn ang="10800000">
                  <a:pos x="wd2" y="hd2"/>
                </a:cxn>
                <a:cxn ang="16200000">
                  <a:pos x="wd2" y="hd2"/>
                </a:cxn>
              </a:cxnLst>
              <a:rect l="0" t="0" r="r" b="b"/>
              <a:pathLst>
                <a:path w="21600" h="21600" extrusionOk="0">
                  <a:moveTo>
                    <a:pt x="6107" y="6408"/>
                  </a:moveTo>
                  <a:cubicBezTo>
                    <a:pt x="1696" y="10542"/>
                    <a:pt x="0" y="15089"/>
                    <a:pt x="0" y="21600"/>
                  </a:cubicBezTo>
                  <a:lnTo>
                    <a:pt x="21600" y="21600"/>
                  </a:lnTo>
                  <a:lnTo>
                    <a:pt x="21600" y="0"/>
                  </a:lnTo>
                  <a:cubicBezTo>
                    <a:pt x="16850" y="0"/>
                    <a:pt x="10404" y="2377"/>
                    <a:pt x="6107" y="6408"/>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36" name="Form"/>
            <p:cNvSpPr/>
            <p:nvPr/>
          </p:nvSpPr>
          <p:spPr>
            <a:xfrm>
              <a:off x="1158090" y="3233137"/>
              <a:ext cx="105060" cy="76024"/>
            </a:xfrm>
            <a:custGeom>
              <a:avLst/>
              <a:gdLst/>
              <a:ahLst/>
              <a:cxnLst>
                <a:cxn ang="0">
                  <a:pos x="wd2" y="hd2"/>
                </a:cxn>
                <a:cxn ang="5400000">
                  <a:pos x="wd2" y="hd2"/>
                </a:cxn>
                <a:cxn ang="10800000">
                  <a:pos x="wd2" y="hd2"/>
                </a:cxn>
                <a:cxn ang="16200000">
                  <a:pos x="wd2" y="hd2"/>
                </a:cxn>
              </a:cxnLst>
              <a:rect l="0" t="0" r="r" b="b"/>
              <a:pathLst>
                <a:path w="21600" h="20865" extrusionOk="0">
                  <a:moveTo>
                    <a:pt x="10034" y="396"/>
                  </a:moveTo>
                  <a:cubicBezTo>
                    <a:pt x="5821" y="1425"/>
                    <a:pt x="2298" y="4716"/>
                    <a:pt x="0" y="9036"/>
                  </a:cubicBezTo>
                  <a:lnTo>
                    <a:pt x="12715" y="20865"/>
                  </a:lnTo>
                  <a:lnTo>
                    <a:pt x="21600" y="3791"/>
                  </a:lnTo>
                  <a:cubicBezTo>
                    <a:pt x="18383" y="602"/>
                    <a:pt x="14170" y="-735"/>
                    <a:pt x="10034" y="396"/>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37" name="Form"/>
            <p:cNvSpPr/>
            <p:nvPr/>
          </p:nvSpPr>
          <p:spPr>
            <a:xfrm>
              <a:off x="1186095" y="3233303"/>
              <a:ext cx="101765" cy="75858"/>
            </a:xfrm>
            <a:custGeom>
              <a:avLst/>
              <a:gdLst/>
              <a:ahLst/>
              <a:cxnLst>
                <a:cxn ang="0">
                  <a:pos x="wd2" y="hd2"/>
                </a:cxn>
                <a:cxn ang="5400000">
                  <a:pos x="wd2" y="hd2"/>
                </a:cxn>
                <a:cxn ang="10800000">
                  <a:pos x="wd2" y="hd2"/>
                </a:cxn>
                <a:cxn ang="16200000">
                  <a:pos x="wd2" y="hd2"/>
                </a:cxn>
              </a:cxnLst>
              <a:rect l="0" t="0" r="r" b="b"/>
              <a:pathLst>
                <a:path w="21600" h="20820" extrusionOk="0">
                  <a:moveTo>
                    <a:pt x="12105" y="969"/>
                  </a:moveTo>
                  <a:cubicBezTo>
                    <a:pt x="7991" y="-780"/>
                    <a:pt x="3640" y="-60"/>
                    <a:pt x="0" y="2306"/>
                  </a:cubicBezTo>
                  <a:lnTo>
                    <a:pt x="7279" y="20820"/>
                  </a:lnTo>
                  <a:lnTo>
                    <a:pt x="21600" y="11357"/>
                  </a:lnTo>
                  <a:cubicBezTo>
                    <a:pt x="19622" y="6317"/>
                    <a:pt x="16299" y="2717"/>
                    <a:pt x="12105" y="969"/>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38" name="Form"/>
            <p:cNvSpPr/>
            <p:nvPr/>
          </p:nvSpPr>
          <p:spPr>
            <a:xfrm>
              <a:off x="1223984" y="3306240"/>
              <a:ext cx="72108" cy="78698"/>
            </a:xfrm>
            <a:custGeom>
              <a:avLst/>
              <a:gdLst/>
              <a:ahLst/>
              <a:cxnLst>
                <a:cxn ang="0">
                  <a:pos x="wd2" y="hd2"/>
                </a:cxn>
                <a:cxn ang="5400000">
                  <a:pos x="wd2" y="hd2"/>
                </a:cxn>
                <a:cxn ang="10800000">
                  <a:pos x="wd2" y="hd2"/>
                </a:cxn>
                <a:cxn ang="16200000">
                  <a:pos x="wd2" y="hd2"/>
                </a:cxn>
              </a:cxnLst>
              <a:rect l="0" t="0" r="r" b="b"/>
              <a:pathLst>
                <a:path w="21600" h="21600" extrusionOk="0">
                  <a:moveTo>
                    <a:pt x="15380" y="15089"/>
                  </a:moveTo>
                  <a:cubicBezTo>
                    <a:pt x="19904" y="11058"/>
                    <a:pt x="21600" y="6408"/>
                    <a:pt x="21600" y="0"/>
                  </a:cubicBezTo>
                  <a:lnTo>
                    <a:pt x="0" y="0"/>
                  </a:lnTo>
                  <a:lnTo>
                    <a:pt x="0" y="21600"/>
                  </a:lnTo>
                  <a:cubicBezTo>
                    <a:pt x="4750" y="21600"/>
                    <a:pt x="11083" y="19223"/>
                    <a:pt x="15380" y="15089"/>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39" name="Form"/>
            <p:cNvSpPr/>
            <p:nvPr/>
          </p:nvSpPr>
          <p:spPr>
            <a:xfrm>
              <a:off x="1177858" y="3309534"/>
              <a:ext cx="105058" cy="74764"/>
            </a:xfrm>
            <a:custGeom>
              <a:avLst/>
              <a:gdLst/>
              <a:ahLst/>
              <a:cxnLst>
                <a:cxn ang="0">
                  <a:pos x="wd2" y="hd2"/>
                </a:cxn>
                <a:cxn ang="5400000">
                  <a:pos x="wd2" y="hd2"/>
                </a:cxn>
                <a:cxn ang="10800000">
                  <a:pos x="wd2" y="hd2"/>
                </a:cxn>
                <a:cxn ang="16200000">
                  <a:pos x="wd2" y="hd2"/>
                </a:cxn>
              </a:cxnLst>
              <a:rect l="0" t="0" r="r" b="b"/>
              <a:pathLst>
                <a:path w="21600" h="20958" extrusionOk="0">
                  <a:moveTo>
                    <a:pt x="11607" y="20665"/>
                  </a:moveTo>
                  <a:cubicBezTo>
                    <a:pt x="15758" y="19627"/>
                    <a:pt x="19371" y="16304"/>
                    <a:pt x="21600" y="11942"/>
                  </a:cubicBezTo>
                  <a:lnTo>
                    <a:pt x="8840" y="0"/>
                  </a:lnTo>
                  <a:lnTo>
                    <a:pt x="0" y="17238"/>
                  </a:lnTo>
                  <a:cubicBezTo>
                    <a:pt x="3228" y="20250"/>
                    <a:pt x="7379" y="21600"/>
                    <a:pt x="11607" y="20665"/>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40" name="Form"/>
            <p:cNvSpPr/>
            <p:nvPr/>
          </p:nvSpPr>
          <p:spPr>
            <a:xfrm>
              <a:off x="1153148" y="3309534"/>
              <a:ext cx="101763" cy="75858"/>
            </a:xfrm>
            <a:custGeom>
              <a:avLst/>
              <a:gdLst/>
              <a:ahLst/>
              <a:cxnLst>
                <a:cxn ang="0">
                  <a:pos x="wd2" y="hd2"/>
                </a:cxn>
                <a:cxn ang="5400000">
                  <a:pos x="wd2" y="hd2"/>
                </a:cxn>
                <a:cxn ang="10800000">
                  <a:pos x="wd2" y="hd2"/>
                </a:cxn>
                <a:cxn ang="16200000">
                  <a:pos x="wd2" y="hd2"/>
                </a:cxn>
              </a:cxnLst>
              <a:rect l="0" t="0" r="r" b="b"/>
              <a:pathLst>
                <a:path w="21600" h="20820" extrusionOk="0">
                  <a:moveTo>
                    <a:pt x="9450" y="19851"/>
                  </a:moveTo>
                  <a:cubicBezTo>
                    <a:pt x="13659" y="21600"/>
                    <a:pt x="17947" y="20880"/>
                    <a:pt x="21600" y="18514"/>
                  </a:cubicBezTo>
                  <a:lnTo>
                    <a:pt x="14294" y="0"/>
                  </a:lnTo>
                  <a:lnTo>
                    <a:pt x="0" y="9463"/>
                  </a:lnTo>
                  <a:cubicBezTo>
                    <a:pt x="1985" y="14194"/>
                    <a:pt x="5321" y="17897"/>
                    <a:pt x="9450" y="19851"/>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41" name="Form"/>
            <p:cNvSpPr/>
            <p:nvPr/>
          </p:nvSpPr>
          <p:spPr>
            <a:xfrm>
              <a:off x="1153986" y="3242739"/>
              <a:ext cx="133122" cy="132995"/>
            </a:xfrm>
            <a:custGeom>
              <a:avLst/>
              <a:gdLst/>
              <a:ahLst/>
              <a:cxnLst>
                <a:cxn ang="0">
                  <a:pos x="wd2" y="hd2"/>
                </a:cxn>
                <a:cxn ang="5400000">
                  <a:pos x="wd2" y="hd2"/>
                </a:cxn>
                <a:cxn ang="10800000">
                  <a:pos x="wd2" y="hd2"/>
                </a:cxn>
                <a:cxn ang="16200000">
                  <a:pos x="wd2" y="hd2"/>
                </a:cxn>
              </a:cxnLst>
              <a:rect l="0" t="0" r="r" b="b"/>
              <a:pathLst>
                <a:path w="21346" h="21324" extrusionOk="0">
                  <a:moveTo>
                    <a:pt x="18234" y="3103"/>
                  </a:moveTo>
                  <a:cubicBezTo>
                    <a:pt x="19610" y="4535"/>
                    <a:pt x="20448" y="6027"/>
                    <a:pt x="20986" y="7877"/>
                  </a:cubicBezTo>
                  <a:cubicBezTo>
                    <a:pt x="21465" y="9786"/>
                    <a:pt x="21465" y="11576"/>
                    <a:pt x="20986" y="13426"/>
                  </a:cubicBezTo>
                  <a:cubicBezTo>
                    <a:pt x="20448" y="15335"/>
                    <a:pt x="19610" y="16827"/>
                    <a:pt x="18234" y="18199"/>
                  </a:cubicBezTo>
                  <a:cubicBezTo>
                    <a:pt x="16858" y="19631"/>
                    <a:pt x="15302" y="20467"/>
                    <a:pt x="13447" y="20944"/>
                  </a:cubicBezTo>
                  <a:cubicBezTo>
                    <a:pt x="11533" y="21481"/>
                    <a:pt x="9857" y="21421"/>
                    <a:pt x="7943" y="20944"/>
                  </a:cubicBezTo>
                  <a:cubicBezTo>
                    <a:pt x="6028" y="20407"/>
                    <a:pt x="4532" y="19631"/>
                    <a:pt x="3156" y="18199"/>
                  </a:cubicBezTo>
                  <a:cubicBezTo>
                    <a:pt x="1780" y="16827"/>
                    <a:pt x="882" y="15275"/>
                    <a:pt x="404" y="13426"/>
                  </a:cubicBezTo>
                  <a:cubicBezTo>
                    <a:pt x="-135" y="11516"/>
                    <a:pt x="-135" y="9786"/>
                    <a:pt x="404" y="7877"/>
                  </a:cubicBezTo>
                  <a:cubicBezTo>
                    <a:pt x="882" y="6027"/>
                    <a:pt x="1780" y="4535"/>
                    <a:pt x="3156" y="3103"/>
                  </a:cubicBezTo>
                  <a:cubicBezTo>
                    <a:pt x="4532" y="1731"/>
                    <a:pt x="6028" y="895"/>
                    <a:pt x="7943" y="358"/>
                  </a:cubicBezTo>
                  <a:cubicBezTo>
                    <a:pt x="9857" y="-119"/>
                    <a:pt x="11592" y="-119"/>
                    <a:pt x="13447" y="358"/>
                  </a:cubicBezTo>
                  <a:cubicBezTo>
                    <a:pt x="15362" y="895"/>
                    <a:pt x="16858" y="1731"/>
                    <a:pt x="18234" y="3103"/>
                  </a:cubicBezTo>
                </a:path>
              </a:pathLst>
            </a:custGeom>
            <a:solidFill>
              <a:srgbClr val="08080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grpSp>
        <p:nvGrpSpPr>
          <p:cNvPr id="763" name="Gruppieren"/>
          <p:cNvGrpSpPr/>
          <p:nvPr/>
        </p:nvGrpSpPr>
        <p:grpSpPr>
          <a:xfrm>
            <a:off x="952500" y="2767280"/>
            <a:ext cx="777984" cy="1584027"/>
            <a:chOff x="0" y="0"/>
            <a:chExt cx="1037311" cy="2112035"/>
          </a:xfrm>
        </p:grpSpPr>
        <p:sp>
          <p:nvSpPr>
            <p:cNvPr id="743" name="Form"/>
            <p:cNvSpPr/>
            <p:nvPr/>
          </p:nvSpPr>
          <p:spPr>
            <a:xfrm>
              <a:off x="0" y="270336"/>
              <a:ext cx="26200" cy="8053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0960"/>
                    <a:pt x="0" y="19920"/>
                  </a:cubicBezTo>
                  <a:lnTo>
                    <a:pt x="0" y="1680"/>
                  </a:lnTo>
                  <a:cubicBezTo>
                    <a:pt x="0" y="640"/>
                    <a:pt x="2260" y="0"/>
                    <a:pt x="5274" y="0"/>
                  </a:cubicBezTo>
                  <a:lnTo>
                    <a:pt x="21600" y="0"/>
                  </a:lnTo>
                  <a:lnTo>
                    <a:pt x="21600" y="21600"/>
                  </a:ln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44" name="Form"/>
            <p:cNvSpPr/>
            <p:nvPr/>
          </p:nvSpPr>
          <p:spPr>
            <a:xfrm>
              <a:off x="0" y="449235"/>
              <a:ext cx="31499" cy="15209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404" y="21600"/>
                  </a:lnTo>
                  <a:cubicBezTo>
                    <a:pt x="1887" y="21600"/>
                    <a:pt x="0" y="21258"/>
                    <a:pt x="0" y="20704"/>
                  </a:cubicBezTo>
                  <a:lnTo>
                    <a:pt x="0" y="896"/>
                  </a:lnTo>
                  <a:cubicBezTo>
                    <a:pt x="0" y="384"/>
                    <a:pt x="1887" y="0"/>
                    <a:pt x="4404" y="0"/>
                  </a:cubicBezTo>
                  <a:lnTo>
                    <a:pt x="21600" y="0"/>
                  </a:lnTo>
                  <a:lnTo>
                    <a:pt x="21600" y="21600"/>
                  </a:ln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45" name="Form"/>
            <p:cNvSpPr/>
            <p:nvPr/>
          </p:nvSpPr>
          <p:spPr>
            <a:xfrm>
              <a:off x="0" y="642711"/>
              <a:ext cx="26200" cy="14812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1249"/>
                    <a:pt x="0" y="20680"/>
                  </a:cubicBezTo>
                  <a:lnTo>
                    <a:pt x="0" y="920"/>
                  </a:lnTo>
                  <a:cubicBezTo>
                    <a:pt x="0" y="394"/>
                    <a:pt x="2260" y="0"/>
                    <a:pt x="5274" y="0"/>
                  </a:cubicBezTo>
                  <a:lnTo>
                    <a:pt x="21600" y="0"/>
                  </a:lnTo>
                  <a:lnTo>
                    <a:pt x="21600" y="21600"/>
                  </a:ln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46" name="Form"/>
            <p:cNvSpPr/>
            <p:nvPr/>
          </p:nvSpPr>
          <p:spPr>
            <a:xfrm>
              <a:off x="1015087" y="447910"/>
              <a:ext cx="22225" cy="157397"/>
            </a:xfrm>
            <a:custGeom>
              <a:avLst/>
              <a:gdLst/>
              <a:ahLst/>
              <a:cxnLst>
                <a:cxn ang="0">
                  <a:pos x="wd2" y="hd2"/>
                </a:cxn>
                <a:cxn ang="5400000">
                  <a:pos x="wd2" y="hd2"/>
                </a:cxn>
                <a:cxn ang="10800000">
                  <a:pos x="wd2" y="hd2"/>
                </a:cxn>
                <a:cxn ang="16200000">
                  <a:pos x="wd2" y="hd2"/>
                </a:cxn>
              </a:cxnLst>
              <a:rect l="0" t="0" r="r" b="b"/>
              <a:pathLst>
                <a:path w="21600" h="21600" extrusionOk="0">
                  <a:moveTo>
                    <a:pt x="15386" y="21600"/>
                  </a:moveTo>
                  <a:lnTo>
                    <a:pt x="0" y="21600"/>
                  </a:lnTo>
                  <a:lnTo>
                    <a:pt x="0" y="0"/>
                  </a:lnTo>
                  <a:lnTo>
                    <a:pt x="15386" y="0"/>
                  </a:lnTo>
                  <a:cubicBezTo>
                    <a:pt x="19233" y="0"/>
                    <a:pt x="21600" y="372"/>
                    <a:pt x="21600" y="867"/>
                  </a:cubicBezTo>
                  <a:lnTo>
                    <a:pt x="21600" y="20733"/>
                  </a:lnTo>
                  <a:cubicBezTo>
                    <a:pt x="21600" y="21146"/>
                    <a:pt x="18641" y="21600"/>
                    <a:pt x="15386" y="21600"/>
                  </a:cubicBez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47" name="Form"/>
            <p:cNvSpPr/>
            <p:nvPr/>
          </p:nvSpPr>
          <p:spPr>
            <a:xfrm>
              <a:off x="10601" y="-1"/>
              <a:ext cx="1016113" cy="2112037"/>
            </a:xfrm>
            <a:custGeom>
              <a:avLst/>
              <a:gdLst/>
              <a:ahLst/>
              <a:cxnLst>
                <a:cxn ang="0">
                  <a:pos x="wd2" y="hd2"/>
                </a:cxn>
                <a:cxn ang="5400000">
                  <a:pos x="wd2" y="hd2"/>
                </a:cxn>
                <a:cxn ang="10800000">
                  <a:pos x="wd2" y="hd2"/>
                </a:cxn>
                <a:cxn ang="16200000">
                  <a:pos x="wd2" y="hd2"/>
                </a:cxn>
              </a:cxnLst>
              <a:rect l="0" t="0" r="r" b="b"/>
              <a:pathLst>
                <a:path w="21600" h="21600" extrusionOk="0">
                  <a:moveTo>
                    <a:pt x="17568" y="21600"/>
                  </a:moveTo>
                  <a:lnTo>
                    <a:pt x="4020" y="21600"/>
                  </a:lnTo>
                  <a:cubicBezTo>
                    <a:pt x="1796" y="21600"/>
                    <a:pt x="0" y="20736"/>
                    <a:pt x="0" y="19667"/>
                  </a:cubicBezTo>
                  <a:lnTo>
                    <a:pt x="0" y="1933"/>
                  </a:lnTo>
                  <a:cubicBezTo>
                    <a:pt x="0" y="864"/>
                    <a:pt x="1796" y="0"/>
                    <a:pt x="4020" y="0"/>
                  </a:cubicBezTo>
                  <a:lnTo>
                    <a:pt x="17580" y="0"/>
                  </a:lnTo>
                  <a:cubicBezTo>
                    <a:pt x="19804" y="0"/>
                    <a:pt x="21600" y="864"/>
                    <a:pt x="21600" y="1933"/>
                  </a:cubicBezTo>
                  <a:lnTo>
                    <a:pt x="21600" y="19673"/>
                  </a:lnTo>
                  <a:cubicBezTo>
                    <a:pt x="21587" y="20736"/>
                    <a:pt x="19791" y="21600"/>
                    <a:pt x="17568" y="21600"/>
                  </a:cubicBezTo>
                </a:path>
              </a:pathLst>
            </a:custGeom>
            <a:solidFill>
              <a:srgbClr val="B7B7B7"/>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48" name="Form"/>
            <p:cNvSpPr/>
            <p:nvPr/>
          </p:nvSpPr>
          <p:spPr>
            <a:xfrm>
              <a:off x="19877" y="9276"/>
              <a:ext cx="996236" cy="2092159"/>
            </a:xfrm>
            <a:custGeom>
              <a:avLst/>
              <a:gdLst/>
              <a:ahLst/>
              <a:cxnLst>
                <a:cxn ang="0">
                  <a:pos x="wd2" y="hd2"/>
                </a:cxn>
                <a:cxn ang="5400000">
                  <a:pos x="wd2" y="hd2"/>
                </a:cxn>
                <a:cxn ang="10800000">
                  <a:pos x="wd2" y="hd2"/>
                </a:cxn>
                <a:cxn ang="16200000">
                  <a:pos x="wd2" y="hd2"/>
                </a:cxn>
              </a:cxnLst>
              <a:rect l="0" t="0" r="r" b="b"/>
              <a:pathLst>
                <a:path w="21600" h="21600" extrusionOk="0">
                  <a:moveTo>
                    <a:pt x="17631" y="21600"/>
                  </a:moveTo>
                  <a:lnTo>
                    <a:pt x="3969" y="21600"/>
                  </a:lnTo>
                  <a:cubicBezTo>
                    <a:pt x="1779" y="21600"/>
                    <a:pt x="0" y="20753"/>
                    <a:pt x="0" y="19710"/>
                  </a:cubicBezTo>
                  <a:lnTo>
                    <a:pt x="0" y="1890"/>
                  </a:lnTo>
                  <a:cubicBezTo>
                    <a:pt x="0" y="847"/>
                    <a:pt x="1779" y="0"/>
                    <a:pt x="3969" y="0"/>
                  </a:cubicBezTo>
                  <a:lnTo>
                    <a:pt x="17631" y="0"/>
                  </a:lnTo>
                  <a:cubicBezTo>
                    <a:pt x="19821" y="0"/>
                    <a:pt x="21600" y="847"/>
                    <a:pt x="21600" y="1890"/>
                  </a:cubicBezTo>
                  <a:lnTo>
                    <a:pt x="21600" y="19716"/>
                  </a:lnTo>
                  <a:cubicBezTo>
                    <a:pt x="21600" y="20759"/>
                    <a:pt x="19821" y="21600"/>
                    <a:pt x="17631" y="21600"/>
                  </a:cubicBezTo>
                </a:path>
              </a:pathLst>
            </a:custGeom>
            <a:solidFill>
              <a:srgbClr val="08080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49" name="Form"/>
            <p:cNvSpPr/>
            <p:nvPr/>
          </p:nvSpPr>
          <p:spPr>
            <a:xfrm>
              <a:off x="54244" y="254572"/>
              <a:ext cx="906300" cy="1602891"/>
            </a:xfrm>
            <a:custGeom>
              <a:avLst/>
              <a:gdLst/>
              <a:ahLst/>
              <a:cxnLst>
                <a:cxn ang="0">
                  <a:pos x="wd2" y="hd2"/>
                </a:cxn>
                <a:cxn ang="5400000">
                  <a:pos x="wd2" y="hd2"/>
                </a:cxn>
                <a:cxn ang="10800000">
                  <a:pos x="wd2" y="hd2"/>
                </a:cxn>
                <a:cxn ang="16200000">
                  <a:pos x="wd2" y="hd2"/>
                </a:cxn>
              </a:cxnLst>
              <a:rect l="0" t="0" r="r" b="b"/>
              <a:pathLst>
                <a:path w="21600" h="21600" extrusionOk="0">
                  <a:moveTo>
                    <a:pt x="21302" y="21600"/>
                  </a:moveTo>
                  <a:lnTo>
                    <a:pt x="291" y="21600"/>
                  </a:lnTo>
                  <a:cubicBezTo>
                    <a:pt x="128" y="21600"/>
                    <a:pt x="0" y="21523"/>
                    <a:pt x="0" y="21431"/>
                  </a:cubicBezTo>
                  <a:lnTo>
                    <a:pt x="0" y="169"/>
                  </a:lnTo>
                  <a:cubicBezTo>
                    <a:pt x="0" y="77"/>
                    <a:pt x="128" y="0"/>
                    <a:pt x="291" y="0"/>
                  </a:cubicBezTo>
                  <a:lnTo>
                    <a:pt x="21302" y="0"/>
                  </a:lnTo>
                  <a:cubicBezTo>
                    <a:pt x="21465" y="0"/>
                    <a:pt x="21600" y="77"/>
                    <a:pt x="21600" y="169"/>
                  </a:cubicBezTo>
                  <a:lnTo>
                    <a:pt x="21600" y="21431"/>
                  </a:lnTo>
                  <a:cubicBezTo>
                    <a:pt x="21600" y="21523"/>
                    <a:pt x="21465" y="21600"/>
                    <a:pt x="21302" y="21600"/>
                  </a:cubicBezTo>
                </a:path>
              </a:pathLst>
            </a:custGeom>
            <a:solidFill>
              <a:srgbClr val="5E5E5E"/>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50" name="Form"/>
            <p:cNvSpPr/>
            <p:nvPr/>
          </p:nvSpPr>
          <p:spPr>
            <a:xfrm>
              <a:off x="435638" y="1897310"/>
              <a:ext cx="164714" cy="164715"/>
            </a:xfrm>
            <a:custGeom>
              <a:avLst/>
              <a:gdLst/>
              <a:ahLst/>
              <a:cxnLst>
                <a:cxn ang="0">
                  <a:pos x="wd2" y="hd2"/>
                </a:cxn>
                <a:cxn ang="5400000">
                  <a:pos x="wd2" y="hd2"/>
                </a:cxn>
                <a:cxn ang="10800000">
                  <a:pos x="wd2" y="hd2"/>
                </a:cxn>
                <a:cxn ang="16200000">
                  <a:pos x="wd2" y="hd2"/>
                </a:cxn>
              </a:cxnLst>
              <a:rect l="0" t="0" r="r" b="b"/>
              <a:pathLst>
                <a:path w="21346" h="21346" extrusionOk="0">
                  <a:moveTo>
                    <a:pt x="18192" y="3115"/>
                  </a:moveTo>
                  <a:cubicBezTo>
                    <a:pt x="19598" y="4521"/>
                    <a:pt x="20457" y="6044"/>
                    <a:pt x="20965" y="7919"/>
                  </a:cubicBezTo>
                  <a:cubicBezTo>
                    <a:pt x="21473" y="9833"/>
                    <a:pt x="21473" y="11552"/>
                    <a:pt x="20965" y="13427"/>
                  </a:cubicBezTo>
                  <a:cubicBezTo>
                    <a:pt x="20457" y="15341"/>
                    <a:pt x="19559" y="16825"/>
                    <a:pt x="18192" y="18192"/>
                  </a:cubicBezTo>
                  <a:cubicBezTo>
                    <a:pt x="16786" y="19598"/>
                    <a:pt x="15302" y="20457"/>
                    <a:pt x="13427" y="20965"/>
                  </a:cubicBezTo>
                  <a:cubicBezTo>
                    <a:pt x="11513" y="21473"/>
                    <a:pt x="9794" y="21473"/>
                    <a:pt x="7919" y="20965"/>
                  </a:cubicBezTo>
                  <a:cubicBezTo>
                    <a:pt x="6005" y="20457"/>
                    <a:pt x="4521" y="19598"/>
                    <a:pt x="3154" y="18192"/>
                  </a:cubicBezTo>
                  <a:cubicBezTo>
                    <a:pt x="1748" y="16786"/>
                    <a:pt x="889" y="15302"/>
                    <a:pt x="381" y="13427"/>
                  </a:cubicBezTo>
                  <a:cubicBezTo>
                    <a:pt x="-127" y="11513"/>
                    <a:pt x="-127" y="9794"/>
                    <a:pt x="381" y="7919"/>
                  </a:cubicBezTo>
                  <a:cubicBezTo>
                    <a:pt x="889" y="6005"/>
                    <a:pt x="1748" y="4521"/>
                    <a:pt x="3154" y="3115"/>
                  </a:cubicBezTo>
                  <a:cubicBezTo>
                    <a:pt x="4521" y="1748"/>
                    <a:pt x="6005" y="889"/>
                    <a:pt x="7919" y="381"/>
                  </a:cubicBezTo>
                  <a:cubicBezTo>
                    <a:pt x="9794" y="-127"/>
                    <a:pt x="11552" y="-127"/>
                    <a:pt x="13427" y="381"/>
                  </a:cubicBezTo>
                  <a:cubicBezTo>
                    <a:pt x="15341" y="889"/>
                    <a:pt x="16825" y="1748"/>
                    <a:pt x="18192" y="3115"/>
                  </a:cubicBezTo>
                </a:path>
              </a:pathLst>
            </a:custGeom>
            <a:solidFill>
              <a:srgbClr val="EAEAEA">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51" name="Form"/>
            <p:cNvSpPr/>
            <p:nvPr/>
          </p:nvSpPr>
          <p:spPr>
            <a:xfrm>
              <a:off x="435983" y="1897656"/>
              <a:ext cx="77888" cy="84514"/>
            </a:xfrm>
            <a:custGeom>
              <a:avLst/>
              <a:gdLst/>
              <a:ahLst/>
              <a:cxnLst>
                <a:cxn ang="0">
                  <a:pos x="wd2" y="hd2"/>
                </a:cxn>
                <a:cxn ang="5400000">
                  <a:pos x="wd2" y="hd2"/>
                </a:cxn>
                <a:cxn ang="10800000">
                  <a:pos x="wd2" y="hd2"/>
                </a:cxn>
                <a:cxn ang="16200000">
                  <a:pos x="wd2" y="hd2"/>
                </a:cxn>
              </a:cxnLst>
              <a:rect l="0" t="0" r="r" b="b"/>
              <a:pathLst>
                <a:path w="21600" h="21600" extrusionOk="0">
                  <a:moveTo>
                    <a:pt x="6065" y="6411"/>
                  </a:moveTo>
                  <a:cubicBezTo>
                    <a:pt x="1745" y="10380"/>
                    <a:pt x="0" y="15189"/>
                    <a:pt x="0" y="21600"/>
                  </a:cubicBezTo>
                  <a:lnTo>
                    <a:pt x="21600" y="21600"/>
                  </a:lnTo>
                  <a:lnTo>
                    <a:pt x="21600" y="0"/>
                  </a:lnTo>
                  <a:cubicBezTo>
                    <a:pt x="16865" y="0"/>
                    <a:pt x="10468" y="2442"/>
                    <a:pt x="6065" y="6411"/>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52" name="Form"/>
            <p:cNvSpPr/>
            <p:nvPr/>
          </p:nvSpPr>
          <p:spPr>
            <a:xfrm>
              <a:off x="450560" y="1897819"/>
              <a:ext cx="113668" cy="81701"/>
            </a:xfrm>
            <a:custGeom>
              <a:avLst/>
              <a:gdLst/>
              <a:ahLst/>
              <a:cxnLst>
                <a:cxn ang="0">
                  <a:pos x="wd2" y="hd2"/>
                </a:cxn>
                <a:cxn ang="5400000">
                  <a:pos x="wd2" y="hd2"/>
                </a:cxn>
                <a:cxn ang="10800000">
                  <a:pos x="wd2" y="hd2"/>
                </a:cxn>
                <a:cxn ang="16200000">
                  <a:pos x="wd2" y="hd2"/>
                </a:cxn>
              </a:cxnLst>
              <a:rect l="0" t="0" r="r" b="b"/>
              <a:pathLst>
                <a:path w="21600" h="20881" extrusionOk="0">
                  <a:moveTo>
                    <a:pt x="10004" y="350"/>
                  </a:moveTo>
                  <a:cubicBezTo>
                    <a:pt x="5855" y="1342"/>
                    <a:pt x="2274" y="4700"/>
                    <a:pt x="0" y="9051"/>
                  </a:cubicBezTo>
                  <a:lnTo>
                    <a:pt x="12789" y="20881"/>
                  </a:lnTo>
                  <a:lnTo>
                    <a:pt x="21600" y="3708"/>
                  </a:lnTo>
                  <a:cubicBezTo>
                    <a:pt x="18360" y="731"/>
                    <a:pt x="14211" y="-719"/>
                    <a:pt x="10004" y="350"/>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53" name="Form"/>
            <p:cNvSpPr/>
            <p:nvPr/>
          </p:nvSpPr>
          <p:spPr>
            <a:xfrm>
              <a:off x="481039" y="1897921"/>
              <a:ext cx="109693" cy="81599"/>
            </a:xfrm>
            <a:custGeom>
              <a:avLst/>
              <a:gdLst/>
              <a:ahLst/>
              <a:cxnLst>
                <a:cxn ang="0">
                  <a:pos x="wd2" y="hd2"/>
                </a:cxn>
                <a:cxn ang="5400000">
                  <a:pos x="wd2" y="hd2"/>
                </a:cxn>
                <a:cxn ang="10800000">
                  <a:pos x="wd2" y="hd2"/>
                </a:cxn>
                <a:cxn ang="16200000">
                  <a:pos x="wd2" y="hd2"/>
                </a:cxn>
              </a:cxnLst>
              <a:rect l="0" t="0" r="r" b="b"/>
              <a:pathLst>
                <a:path w="21600" h="20855" extrusionOk="0">
                  <a:moveTo>
                    <a:pt x="12183" y="1010"/>
                  </a:moveTo>
                  <a:cubicBezTo>
                    <a:pt x="8004" y="-745"/>
                    <a:pt x="3590" y="-134"/>
                    <a:pt x="0" y="2232"/>
                  </a:cubicBezTo>
                  <a:lnTo>
                    <a:pt x="7298" y="20855"/>
                  </a:lnTo>
                  <a:lnTo>
                    <a:pt x="21600" y="11391"/>
                  </a:lnTo>
                  <a:cubicBezTo>
                    <a:pt x="19717" y="6582"/>
                    <a:pt x="16421" y="2766"/>
                    <a:pt x="12183" y="1010"/>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54" name="Form"/>
            <p:cNvSpPr/>
            <p:nvPr/>
          </p:nvSpPr>
          <p:spPr>
            <a:xfrm>
              <a:off x="522120" y="1975842"/>
              <a:ext cx="77888" cy="85835"/>
            </a:xfrm>
            <a:custGeom>
              <a:avLst/>
              <a:gdLst/>
              <a:ahLst/>
              <a:cxnLst>
                <a:cxn ang="0">
                  <a:pos x="wd2" y="hd2"/>
                </a:cxn>
                <a:cxn ang="5400000">
                  <a:pos x="wd2" y="hd2"/>
                </a:cxn>
                <a:cxn ang="10800000">
                  <a:pos x="wd2" y="hd2"/>
                </a:cxn>
                <a:cxn ang="16200000">
                  <a:pos x="wd2" y="hd2"/>
                </a:cxn>
              </a:cxnLst>
              <a:rect l="0" t="0" r="r" b="b"/>
              <a:pathLst>
                <a:path w="21600" h="21600" extrusionOk="0">
                  <a:moveTo>
                    <a:pt x="15535" y="15211"/>
                  </a:moveTo>
                  <a:cubicBezTo>
                    <a:pt x="19855" y="11180"/>
                    <a:pt x="21600" y="6389"/>
                    <a:pt x="21600" y="0"/>
                  </a:cubicBezTo>
                  <a:lnTo>
                    <a:pt x="0" y="0"/>
                  </a:lnTo>
                  <a:lnTo>
                    <a:pt x="0" y="21600"/>
                  </a:lnTo>
                  <a:cubicBezTo>
                    <a:pt x="4735" y="21600"/>
                    <a:pt x="10966" y="19166"/>
                    <a:pt x="15535" y="15211"/>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55" name="Form"/>
            <p:cNvSpPr/>
            <p:nvPr/>
          </p:nvSpPr>
          <p:spPr>
            <a:xfrm>
              <a:off x="470438" y="1979817"/>
              <a:ext cx="113668" cy="81563"/>
            </a:xfrm>
            <a:custGeom>
              <a:avLst/>
              <a:gdLst/>
              <a:ahLst/>
              <a:cxnLst>
                <a:cxn ang="0">
                  <a:pos x="wd2" y="hd2"/>
                </a:cxn>
                <a:cxn ang="5400000">
                  <a:pos x="wd2" y="hd2"/>
                </a:cxn>
                <a:cxn ang="10800000">
                  <a:pos x="wd2" y="hd2"/>
                </a:cxn>
                <a:cxn ang="16200000">
                  <a:pos x="wd2" y="hd2"/>
                </a:cxn>
              </a:cxnLst>
              <a:rect l="0" t="0" r="r" b="b"/>
              <a:pathLst>
                <a:path w="21600" h="20845" extrusionOk="0">
                  <a:moveTo>
                    <a:pt x="11596" y="20455"/>
                  </a:moveTo>
                  <a:cubicBezTo>
                    <a:pt x="15745" y="19539"/>
                    <a:pt x="19326" y="16181"/>
                    <a:pt x="21600" y="11830"/>
                  </a:cubicBezTo>
                  <a:lnTo>
                    <a:pt x="8867" y="0"/>
                  </a:lnTo>
                  <a:lnTo>
                    <a:pt x="0" y="17097"/>
                  </a:lnTo>
                  <a:cubicBezTo>
                    <a:pt x="3240" y="20150"/>
                    <a:pt x="7389" y="21600"/>
                    <a:pt x="11596" y="20455"/>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56" name="Form"/>
            <p:cNvSpPr/>
            <p:nvPr/>
          </p:nvSpPr>
          <p:spPr>
            <a:xfrm>
              <a:off x="445259" y="1979817"/>
              <a:ext cx="109693" cy="81581"/>
            </a:xfrm>
            <a:custGeom>
              <a:avLst/>
              <a:gdLst/>
              <a:ahLst/>
              <a:cxnLst>
                <a:cxn ang="0">
                  <a:pos x="wd2" y="hd2"/>
                </a:cxn>
                <a:cxn ang="5400000">
                  <a:pos x="wd2" y="hd2"/>
                </a:cxn>
                <a:cxn ang="10800000">
                  <a:pos x="wd2" y="hd2"/>
                </a:cxn>
                <a:cxn ang="16200000">
                  <a:pos x="wd2" y="hd2"/>
                </a:cxn>
              </a:cxnLst>
              <a:rect l="0" t="0" r="r" b="b"/>
              <a:pathLst>
                <a:path w="21600" h="20851" extrusionOk="0">
                  <a:moveTo>
                    <a:pt x="9417" y="19845"/>
                  </a:moveTo>
                  <a:cubicBezTo>
                    <a:pt x="13596" y="21600"/>
                    <a:pt x="18010" y="20989"/>
                    <a:pt x="21600" y="18547"/>
                  </a:cubicBezTo>
                  <a:lnTo>
                    <a:pt x="14361" y="0"/>
                  </a:lnTo>
                  <a:lnTo>
                    <a:pt x="0" y="9464"/>
                  </a:lnTo>
                  <a:cubicBezTo>
                    <a:pt x="1883" y="14273"/>
                    <a:pt x="5179" y="18089"/>
                    <a:pt x="9417" y="19845"/>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57" name="Form"/>
            <p:cNvSpPr/>
            <p:nvPr/>
          </p:nvSpPr>
          <p:spPr>
            <a:xfrm>
              <a:off x="446270" y="1906615"/>
              <a:ext cx="144957" cy="144889"/>
            </a:xfrm>
            <a:custGeom>
              <a:avLst/>
              <a:gdLst/>
              <a:ahLst/>
              <a:cxnLst>
                <a:cxn ang="0">
                  <a:pos x="wd2" y="hd2"/>
                </a:cxn>
                <a:cxn ang="5400000">
                  <a:pos x="wd2" y="hd2"/>
                </a:cxn>
                <a:cxn ang="10800000">
                  <a:pos x="wd2" y="hd2"/>
                </a:cxn>
                <a:cxn ang="16200000">
                  <a:pos x="wd2" y="hd2"/>
                </a:cxn>
              </a:cxnLst>
              <a:rect l="0" t="0" r="r" b="b"/>
              <a:pathLst>
                <a:path w="21330" h="21319" extrusionOk="0">
                  <a:moveTo>
                    <a:pt x="18226" y="3113"/>
                  </a:moveTo>
                  <a:cubicBezTo>
                    <a:pt x="19596" y="4524"/>
                    <a:pt x="20435" y="5978"/>
                    <a:pt x="20965" y="7874"/>
                  </a:cubicBezTo>
                  <a:cubicBezTo>
                    <a:pt x="21451" y="9769"/>
                    <a:pt x="21451" y="11489"/>
                    <a:pt x="20965" y="13384"/>
                  </a:cubicBezTo>
                  <a:cubicBezTo>
                    <a:pt x="20435" y="15280"/>
                    <a:pt x="19596" y="16778"/>
                    <a:pt x="18226" y="18145"/>
                  </a:cubicBezTo>
                  <a:cubicBezTo>
                    <a:pt x="16813" y="19555"/>
                    <a:pt x="15355" y="20437"/>
                    <a:pt x="13456" y="20922"/>
                  </a:cubicBezTo>
                  <a:cubicBezTo>
                    <a:pt x="11557" y="21451"/>
                    <a:pt x="9834" y="21451"/>
                    <a:pt x="7934" y="20922"/>
                  </a:cubicBezTo>
                  <a:cubicBezTo>
                    <a:pt x="6035" y="20437"/>
                    <a:pt x="4533" y="19555"/>
                    <a:pt x="3164" y="18145"/>
                  </a:cubicBezTo>
                  <a:cubicBezTo>
                    <a:pt x="1750" y="16778"/>
                    <a:pt x="867" y="15280"/>
                    <a:pt x="381" y="13384"/>
                  </a:cubicBezTo>
                  <a:cubicBezTo>
                    <a:pt x="-149" y="11489"/>
                    <a:pt x="-105" y="9769"/>
                    <a:pt x="381" y="7874"/>
                  </a:cubicBezTo>
                  <a:cubicBezTo>
                    <a:pt x="911" y="5978"/>
                    <a:pt x="1750" y="4524"/>
                    <a:pt x="3164" y="3113"/>
                  </a:cubicBezTo>
                  <a:cubicBezTo>
                    <a:pt x="4533" y="1747"/>
                    <a:pt x="6035" y="909"/>
                    <a:pt x="7934" y="380"/>
                  </a:cubicBezTo>
                  <a:cubicBezTo>
                    <a:pt x="9834" y="-105"/>
                    <a:pt x="11557" y="-149"/>
                    <a:pt x="13456" y="380"/>
                  </a:cubicBezTo>
                  <a:cubicBezTo>
                    <a:pt x="15355" y="865"/>
                    <a:pt x="16813" y="1747"/>
                    <a:pt x="18226" y="3113"/>
                  </a:cubicBezTo>
                </a:path>
              </a:pathLst>
            </a:custGeom>
            <a:solidFill>
              <a:srgbClr val="08080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58" name="Form"/>
            <p:cNvSpPr/>
            <p:nvPr/>
          </p:nvSpPr>
          <p:spPr>
            <a:xfrm>
              <a:off x="439959" y="129867"/>
              <a:ext cx="150772" cy="15592"/>
            </a:xfrm>
            <a:custGeom>
              <a:avLst/>
              <a:gdLst/>
              <a:ahLst/>
              <a:cxnLst>
                <a:cxn ang="0">
                  <a:pos x="wd2" y="hd2"/>
                </a:cxn>
                <a:cxn ang="5400000">
                  <a:pos x="wd2" y="hd2"/>
                </a:cxn>
                <a:cxn ang="10800000">
                  <a:pos x="wd2" y="hd2"/>
                </a:cxn>
                <a:cxn ang="16200000">
                  <a:pos x="wd2" y="hd2"/>
                </a:cxn>
              </a:cxnLst>
              <a:rect l="0" t="0" r="r" b="b"/>
              <a:pathLst>
                <a:path w="21600" h="21600" extrusionOk="0">
                  <a:moveTo>
                    <a:pt x="20524" y="21600"/>
                  </a:moveTo>
                  <a:lnTo>
                    <a:pt x="1119" y="21600"/>
                  </a:lnTo>
                  <a:cubicBezTo>
                    <a:pt x="473" y="21600"/>
                    <a:pt x="0" y="17280"/>
                    <a:pt x="0" y="10800"/>
                  </a:cubicBezTo>
                  <a:cubicBezTo>
                    <a:pt x="0" y="4320"/>
                    <a:pt x="473" y="0"/>
                    <a:pt x="1119" y="0"/>
                  </a:cubicBezTo>
                  <a:lnTo>
                    <a:pt x="20524" y="0"/>
                  </a:lnTo>
                  <a:cubicBezTo>
                    <a:pt x="21127" y="0"/>
                    <a:pt x="21600" y="4320"/>
                    <a:pt x="21600" y="10800"/>
                  </a:cubicBezTo>
                  <a:cubicBezTo>
                    <a:pt x="21600" y="16416"/>
                    <a:pt x="21127" y="21600"/>
                    <a:pt x="20524" y="21600"/>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59" name="Form"/>
            <p:cNvSpPr/>
            <p:nvPr/>
          </p:nvSpPr>
          <p:spPr>
            <a:xfrm>
              <a:off x="500917" y="53007"/>
              <a:ext cx="24884" cy="2488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2857"/>
                    <a:pt x="21086" y="14400"/>
                    <a:pt x="20057" y="16200"/>
                  </a:cubicBezTo>
                  <a:cubicBezTo>
                    <a:pt x="19029" y="18000"/>
                    <a:pt x="17743" y="19029"/>
                    <a:pt x="16200" y="20057"/>
                  </a:cubicBezTo>
                  <a:cubicBezTo>
                    <a:pt x="14400" y="21086"/>
                    <a:pt x="12857" y="21600"/>
                    <a:pt x="10800" y="21600"/>
                  </a:cubicBezTo>
                  <a:cubicBezTo>
                    <a:pt x="8743" y="21600"/>
                    <a:pt x="7200" y="21086"/>
                    <a:pt x="5400" y="20057"/>
                  </a:cubicBezTo>
                  <a:cubicBezTo>
                    <a:pt x="3600" y="19029"/>
                    <a:pt x="2057" y="18000"/>
                    <a:pt x="1286" y="16200"/>
                  </a:cubicBezTo>
                  <a:cubicBezTo>
                    <a:pt x="257" y="14400"/>
                    <a:pt x="0" y="12857"/>
                    <a:pt x="0" y="10800"/>
                  </a:cubicBezTo>
                  <a:cubicBezTo>
                    <a:pt x="0" y="8743"/>
                    <a:pt x="257" y="7200"/>
                    <a:pt x="1286" y="5400"/>
                  </a:cubicBezTo>
                  <a:cubicBezTo>
                    <a:pt x="2057" y="3600"/>
                    <a:pt x="3600" y="2571"/>
                    <a:pt x="5400" y="1543"/>
                  </a:cubicBezTo>
                  <a:cubicBezTo>
                    <a:pt x="7200" y="771"/>
                    <a:pt x="8743" y="0"/>
                    <a:pt x="10800" y="0"/>
                  </a:cubicBezTo>
                  <a:cubicBezTo>
                    <a:pt x="12857" y="0"/>
                    <a:pt x="14400" y="771"/>
                    <a:pt x="16200" y="1543"/>
                  </a:cubicBezTo>
                  <a:cubicBezTo>
                    <a:pt x="17743" y="2571"/>
                    <a:pt x="19029" y="3600"/>
                    <a:pt x="20057" y="5400"/>
                  </a:cubicBezTo>
                  <a:cubicBezTo>
                    <a:pt x="21086" y="7200"/>
                    <a:pt x="21600" y="8743"/>
                    <a:pt x="21600" y="10800"/>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60" name="Form"/>
            <p:cNvSpPr/>
            <p:nvPr/>
          </p:nvSpPr>
          <p:spPr>
            <a:xfrm>
              <a:off x="335494" y="119507"/>
              <a:ext cx="35017" cy="35017"/>
            </a:xfrm>
            <a:custGeom>
              <a:avLst/>
              <a:gdLst/>
              <a:ahLst/>
              <a:cxnLst>
                <a:cxn ang="0">
                  <a:pos x="wd2" y="hd2"/>
                </a:cxn>
                <a:cxn ang="5400000">
                  <a:pos x="wd2" y="hd2"/>
                </a:cxn>
                <a:cxn ang="10800000">
                  <a:pos x="wd2" y="hd2"/>
                </a:cxn>
                <a:cxn ang="16200000">
                  <a:pos x="wd2" y="hd2"/>
                </a:cxn>
              </a:cxnLst>
              <a:rect l="0" t="0" r="r" b="b"/>
              <a:pathLst>
                <a:path w="21317" h="21317" extrusionOk="0">
                  <a:moveTo>
                    <a:pt x="11481" y="35"/>
                  </a:moveTo>
                  <a:cubicBezTo>
                    <a:pt x="13477" y="216"/>
                    <a:pt x="14930" y="761"/>
                    <a:pt x="16563" y="1850"/>
                  </a:cubicBezTo>
                  <a:cubicBezTo>
                    <a:pt x="18015" y="2939"/>
                    <a:pt x="19286" y="4209"/>
                    <a:pt x="20193" y="6024"/>
                  </a:cubicBezTo>
                  <a:cubicBezTo>
                    <a:pt x="20919" y="7840"/>
                    <a:pt x="21464" y="9655"/>
                    <a:pt x="21282" y="11470"/>
                  </a:cubicBezTo>
                  <a:cubicBezTo>
                    <a:pt x="21101" y="13466"/>
                    <a:pt x="20556" y="14919"/>
                    <a:pt x="19467" y="16552"/>
                  </a:cubicBezTo>
                  <a:cubicBezTo>
                    <a:pt x="18378" y="18186"/>
                    <a:pt x="16926" y="19456"/>
                    <a:pt x="15293" y="20182"/>
                  </a:cubicBezTo>
                  <a:cubicBezTo>
                    <a:pt x="13477" y="21090"/>
                    <a:pt x="11662" y="21453"/>
                    <a:pt x="9847" y="21271"/>
                  </a:cubicBezTo>
                  <a:cubicBezTo>
                    <a:pt x="7851" y="21090"/>
                    <a:pt x="6398" y="20545"/>
                    <a:pt x="4765" y="19456"/>
                  </a:cubicBezTo>
                  <a:cubicBezTo>
                    <a:pt x="3131" y="18367"/>
                    <a:pt x="1861" y="17097"/>
                    <a:pt x="1135" y="15282"/>
                  </a:cubicBezTo>
                  <a:cubicBezTo>
                    <a:pt x="227" y="13466"/>
                    <a:pt x="-136" y="11833"/>
                    <a:pt x="46" y="9836"/>
                  </a:cubicBezTo>
                  <a:cubicBezTo>
                    <a:pt x="227" y="8021"/>
                    <a:pt x="772" y="6387"/>
                    <a:pt x="1861" y="4754"/>
                  </a:cubicBezTo>
                  <a:cubicBezTo>
                    <a:pt x="2950" y="3120"/>
                    <a:pt x="4220" y="2031"/>
                    <a:pt x="6035" y="1124"/>
                  </a:cubicBezTo>
                  <a:cubicBezTo>
                    <a:pt x="7851" y="398"/>
                    <a:pt x="9484" y="-147"/>
                    <a:pt x="11481" y="35"/>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61" name="Form"/>
            <p:cNvSpPr/>
            <p:nvPr/>
          </p:nvSpPr>
          <p:spPr>
            <a:xfrm>
              <a:off x="340763" y="124690"/>
              <a:ext cx="25812" cy="25881"/>
            </a:xfrm>
            <a:custGeom>
              <a:avLst/>
              <a:gdLst/>
              <a:ahLst/>
              <a:cxnLst>
                <a:cxn ang="0">
                  <a:pos x="wd2" y="hd2"/>
                </a:cxn>
                <a:cxn ang="5400000">
                  <a:pos x="wd2" y="hd2"/>
                </a:cxn>
                <a:cxn ang="10800000">
                  <a:pos x="wd2" y="hd2"/>
                </a:cxn>
                <a:cxn ang="16200000">
                  <a:pos x="wd2" y="hd2"/>
                </a:cxn>
              </a:cxnLst>
              <a:rect l="0" t="0" r="r" b="b"/>
              <a:pathLst>
                <a:path w="21283" h="21339" extrusionOk="0">
                  <a:moveTo>
                    <a:pt x="17121" y="2185"/>
                  </a:moveTo>
                  <a:cubicBezTo>
                    <a:pt x="18646" y="3202"/>
                    <a:pt x="19662" y="4726"/>
                    <a:pt x="20425" y="6505"/>
                  </a:cubicBezTo>
                  <a:cubicBezTo>
                    <a:pt x="21187" y="8284"/>
                    <a:pt x="21441" y="10063"/>
                    <a:pt x="21187" y="11842"/>
                  </a:cubicBezTo>
                  <a:cubicBezTo>
                    <a:pt x="20933" y="13874"/>
                    <a:pt x="20425" y="15399"/>
                    <a:pt x="19154" y="16924"/>
                  </a:cubicBezTo>
                  <a:cubicBezTo>
                    <a:pt x="17883" y="18703"/>
                    <a:pt x="16613" y="19719"/>
                    <a:pt x="14834" y="20482"/>
                  </a:cubicBezTo>
                  <a:cubicBezTo>
                    <a:pt x="13055" y="21244"/>
                    <a:pt x="11276" y="21498"/>
                    <a:pt x="9243" y="21244"/>
                  </a:cubicBezTo>
                  <a:cubicBezTo>
                    <a:pt x="7465" y="20990"/>
                    <a:pt x="5686" y="20482"/>
                    <a:pt x="4161" y="19211"/>
                  </a:cubicBezTo>
                  <a:cubicBezTo>
                    <a:pt x="2636" y="18194"/>
                    <a:pt x="1620" y="16670"/>
                    <a:pt x="857" y="14637"/>
                  </a:cubicBezTo>
                  <a:cubicBezTo>
                    <a:pt x="95" y="12858"/>
                    <a:pt x="-159" y="11333"/>
                    <a:pt x="95" y="9300"/>
                  </a:cubicBezTo>
                  <a:cubicBezTo>
                    <a:pt x="349" y="7267"/>
                    <a:pt x="857" y="5743"/>
                    <a:pt x="2128" y="4218"/>
                  </a:cubicBezTo>
                  <a:cubicBezTo>
                    <a:pt x="3399" y="2693"/>
                    <a:pt x="4669" y="1423"/>
                    <a:pt x="6448" y="660"/>
                  </a:cubicBezTo>
                  <a:cubicBezTo>
                    <a:pt x="8227" y="-102"/>
                    <a:pt x="10006" y="-102"/>
                    <a:pt x="12039" y="152"/>
                  </a:cubicBezTo>
                  <a:cubicBezTo>
                    <a:pt x="13817" y="152"/>
                    <a:pt x="15596" y="914"/>
                    <a:pt x="17121" y="2185"/>
                  </a:cubicBezTo>
                </a:path>
              </a:pathLst>
            </a:custGeom>
            <a:solidFill>
              <a:srgbClr val="7F7F7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62" name="Form"/>
            <p:cNvSpPr/>
            <p:nvPr/>
          </p:nvSpPr>
          <p:spPr>
            <a:xfrm>
              <a:off x="345871" y="129867"/>
              <a:ext cx="14268" cy="14090"/>
            </a:xfrm>
            <a:custGeom>
              <a:avLst/>
              <a:gdLst/>
              <a:ahLst/>
              <a:cxnLst>
                <a:cxn ang="0">
                  <a:pos x="wd2" y="hd2"/>
                </a:cxn>
                <a:cxn ang="5400000">
                  <a:pos x="wd2" y="hd2"/>
                </a:cxn>
                <a:cxn ang="10800000">
                  <a:pos x="wd2" y="hd2"/>
                </a:cxn>
                <a:cxn ang="16200000">
                  <a:pos x="wd2" y="hd2"/>
                </a:cxn>
              </a:cxnLst>
              <a:rect l="0" t="0" r="r" b="b"/>
              <a:pathLst>
                <a:path w="21600" h="21320" extrusionOk="0">
                  <a:moveTo>
                    <a:pt x="19722" y="5055"/>
                  </a:moveTo>
                  <a:cubicBezTo>
                    <a:pt x="21130" y="6894"/>
                    <a:pt x="21600" y="8272"/>
                    <a:pt x="21600" y="10111"/>
                  </a:cubicBezTo>
                  <a:cubicBezTo>
                    <a:pt x="21600" y="12409"/>
                    <a:pt x="21130" y="13787"/>
                    <a:pt x="20191" y="15626"/>
                  </a:cubicBezTo>
                  <a:cubicBezTo>
                    <a:pt x="19252" y="17464"/>
                    <a:pt x="17843" y="18843"/>
                    <a:pt x="16435" y="19762"/>
                  </a:cubicBezTo>
                  <a:cubicBezTo>
                    <a:pt x="14557" y="20681"/>
                    <a:pt x="13148" y="21140"/>
                    <a:pt x="11270" y="21140"/>
                  </a:cubicBezTo>
                  <a:cubicBezTo>
                    <a:pt x="9391" y="21600"/>
                    <a:pt x="7513" y="21140"/>
                    <a:pt x="5635" y="20221"/>
                  </a:cubicBezTo>
                  <a:cubicBezTo>
                    <a:pt x="3757" y="19302"/>
                    <a:pt x="2348" y="18383"/>
                    <a:pt x="1409" y="16545"/>
                  </a:cubicBezTo>
                  <a:cubicBezTo>
                    <a:pt x="0" y="15166"/>
                    <a:pt x="0" y="13328"/>
                    <a:pt x="0" y="11030"/>
                  </a:cubicBezTo>
                  <a:cubicBezTo>
                    <a:pt x="0" y="9191"/>
                    <a:pt x="0" y="7353"/>
                    <a:pt x="939" y="5974"/>
                  </a:cubicBezTo>
                  <a:cubicBezTo>
                    <a:pt x="1878" y="4136"/>
                    <a:pt x="2817" y="2757"/>
                    <a:pt x="4696" y="1838"/>
                  </a:cubicBezTo>
                  <a:cubicBezTo>
                    <a:pt x="6104" y="919"/>
                    <a:pt x="8452" y="0"/>
                    <a:pt x="10330" y="0"/>
                  </a:cubicBezTo>
                  <a:cubicBezTo>
                    <a:pt x="12209" y="0"/>
                    <a:pt x="14087" y="460"/>
                    <a:pt x="15965" y="1379"/>
                  </a:cubicBezTo>
                  <a:cubicBezTo>
                    <a:pt x="17374" y="2298"/>
                    <a:pt x="18783" y="3217"/>
                    <a:pt x="19722" y="5055"/>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sp>
        <p:nvSpPr>
          <p:cNvPr id="764"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765" name="Bild"/>
          <p:cNvSpPr>
            <a:spLocks noGrp="1"/>
          </p:cNvSpPr>
          <p:nvPr>
            <p:ph type="pic" sz="quarter" idx="13"/>
          </p:nvPr>
        </p:nvSpPr>
        <p:spPr>
          <a:xfrm>
            <a:off x="1004509" y="2968931"/>
            <a:ext cx="660389" cy="1180748"/>
          </a:xfrm>
          <a:prstGeom prst="rect">
            <a:avLst/>
          </a:prstGeom>
        </p:spPr>
        <p:txBody>
          <a:bodyPr lIns="91439" tIns="45719" rIns="91439" bIns="45719" anchor="t">
            <a:noAutofit/>
          </a:bodyPr>
          <a:lstStyle/>
          <a:p>
            <a:endParaRPr/>
          </a:p>
        </p:txBody>
      </p:sp>
      <p:sp>
        <p:nvSpPr>
          <p:cNvPr id="766" name="Bild"/>
          <p:cNvSpPr>
            <a:spLocks noGrp="1"/>
          </p:cNvSpPr>
          <p:nvPr>
            <p:ph type="pic" sz="quarter" idx="14"/>
          </p:nvPr>
        </p:nvSpPr>
        <p:spPr>
          <a:xfrm>
            <a:off x="2135058" y="1988527"/>
            <a:ext cx="1611811" cy="2139797"/>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76041419"/>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64">
    <p:spTree>
      <p:nvGrpSpPr>
        <p:cNvPr id="1" name=""/>
        <p:cNvGrpSpPr/>
        <p:nvPr/>
      </p:nvGrpSpPr>
      <p:grpSpPr>
        <a:xfrm>
          <a:off x="0" y="0"/>
          <a:ext cx="0" cy="0"/>
          <a:chOff x="0" y="0"/>
          <a:chExt cx="0" cy="0"/>
        </a:xfrm>
      </p:grpSpPr>
      <p:sp>
        <p:nvSpPr>
          <p:cNvPr id="773"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791" name="Gruppieren"/>
          <p:cNvGrpSpPr/>
          <p:nvPr/>
        </p:nvGrpSpPr>
        <p:grpSpPr>
          <a:xfrm>
            <a:off x="4713088" y="2390184"/>
            <a:ext cx="3478454" cy="2069726"/>
            <a:chOff x="0" y="0"/>
            <a:chExt cx="4637937" cy="2759633"/>
          </a:xfrm>
        </p:grpSpPr>
        <p:sp>
          <p:nvSpPr>
            <p:cNvPr id="774" name="Form"/>
            <p:cNvSpPr/>
            <p:nvPr/>
          </p:nvSpPr>
          <p:spPr>
            <a:xfrm>
              <a:off x="418251" y="13006"/>
              <a:ext cx="3776816" cy="2558101"/>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75" name="Form"/>
            <p:cNvSpPr/>
            <p:nvPr/>
          </p:nvSpPr>
          <p:spPr>
            <a:xfrm>
              <a:off x="410447" y="0"/>
              <a:ext cx="3792424" cy="2580211"/>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4"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nvGrpSpPr>
            <p:cNvPr id="782" name="Gruppieren"/>
            <p:cNvGrpSpPr/>
            <p:nvPr/>
          </p:nvGrpSpPr>
          <p:grpSpPr>
            <a:xfrm>
              <a:off x="0" y="2430034"/>
              <a:ext cx="4637885" cy="321455"/>
              <a:chOff x="0" y="-21028"/>
              <a:chExt cx="4637884" cy="321454"/>
            </a:xfrm>
          </p:grpSpPr>
          <p:grpSp>
            <p:nvGrpSpPr>
              <p:cNvPr id="778" name="Rechteck"/>
              <p:cNvGrpSpPr/>
              <p:nvPr/>
            </p:nvGrpSpPr>
            <p:grpSpPr>
              <a:xfrm>
                <a:off x="0" y="-21028"/>
                <a:ext cx="2320227" cy="321454"/>
                <a:chOff x="0" y="-21027"/>
                <a:chExt cx="2320226" cy="321453"/>
              </a:xfrm>
            </p:grpSpPr>
            <p:sp>
              <p:nvSpPr>
                <p:cNvPr id="776" name="Rectangle"/>
                <p:cNvSpPr/>
                <p:nvPr/>
              </p:nvSpPr>
              <p:spPr>
                <a:xfrm>
                  <a:off x="0" y="109670"/>
                  <a:ext cx="2320226" cy="60060"/>
                </a:xfrm>
                <a:prstGeom prst="rect">
                  <a:avLst/>
                </a:prstGeom>
                <a:gradFill flip="none" rotWithShape="1">
                  <a:gsLst>
                    <a:gs pos="0">
                      <a:srgbClr val="464847"/>
                    </a:gs>
                    <a:gs pos="1078">
                      <a:srgbClr val="3B4142"/>
                    </a:gs>
                    <a:gs pos="1415">
                      <a:srgbClr val="727679"/>
                    </a:gs>
                    <a:gs pos="1675">
                      <a:srgbClr val="A9ACB0"/>
                    </a:gs>
                    <a:gs pos="3441">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p:spPr>
              <p:txBody>
                <a:bodyPr wrap="square" lIns="50800" tIns="50800" rIns="50800" bIns="50800" numCol="1" anchor="ctr">
                  <a:noAutofit/>
                </a:bodyPr>
                <a:lstStyle/>
                <a:p>
                  <a:pPr algn="ctr" defTabSz="438150">
                    <a:defRPr sz="2400">
                      <a:solidFill>
                        <a:srgbClr val="FFFFFF"/>
                      </a:solidFill>
                      <a:effectLst>
                        <a:outerShdw blurRad="25400" dist="23998" dir="2700000" rotWithShape="0">
                          <a:srgbClr val="000000">
                            <a:alpha val="31033"/>
                          </a:srgbClr>
                        </a:outerShdw>
                      </a:effectLst>
                    </a:defRPr>
                  </a:pPr>
                  <a:endParaRPr sz="1800"/>
                </a:p>
              </p:txBody>
            </p:sp>
            <p:sp>
              <p:nvSpPr>
                <p:cNvPr id="777" name="Text"/>
                <p:cNvSpPr txBox="1"/>
                <p:nvPr/>
              </p:nvSpPr>
              <p:spPr>
                <a:xfrm>
                  <a:off x="0" y="-21027"/>
                  <a:ext cx="2320226" cy="3214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ctr" defTabSz="584200">
                    <a:defRPr sz="1200">
                      <a:solidFill>
                        <a:srgbClr val="FFFFFF"/>
                      </a:solidFill>
                      <a:effectLst>
                        <a:outerShdw blurRad="25400" dist="23998" dir="2700000" rotWithShape="0">
                          <a:srgbClr val="000000">
                            <a:alpha val="31033"/>
                          </a:srgbClr>
                        </a:outerShdw>
                      </a:effectLst>
                    </a:defRPr>
                  </a:lvl1pPr>
                </a:lstStyle>
                <a:p>
                  <a:r>
                    <a:rPr sz="900"/>
                    <a:t> </a:t>
                  </a:r>
                </a:p>
              </p:txBody>
            </p:sp>
          </p:grpSp>
          <p:grpSp>
            <p:nvGrpSpPr>
              <p:cNvPr id="781" name="Rechteck"/>
              <p:cNvGrpSpPr/>
              <p:nvPr/>
            </p:nvGrpSpPr>
            <p:grpSpPr>
              <a:xfrm>
                <a:off x="2317655" y="-21028"/>
                <a:ext cx="2320229" cy="321454"/>
                <a:chOff x="0" y="-21027"/>
                <a:chExt cx="2320227" cy="321453"/>
              </a:xfrm>
            </p:grpSpPr>
            <p:sp>
              <p:nvSpPr>
                <p:cNvPr id="779" name="Rectangle"/>
                <p:cNvSpPr/>
                <p:nvPr/>
              </p:nvSpPr>
              <p:spPr>
                <a:xfrm>
                  <a:off x="0" y="109670"/>
                  <a:ext cx="2320227" cy="60060"/>
                </a:xfrm>
                <a:prstGeom prst="rect">
                  <a:avLst/>
                </a:prstGeom>
                <a:gradFill flip="none" rotWithShape="1">
                  <a:gsLst>
                    <a:gs pos="0">
                      <a:srgbClr val="464847"/>
                    </a:gs>
                    <a:gs pos="1078">
                      <a:srgbClr val="3B4142"/>
                    </a:gs>
                    <a:gs pos="1415">
                      <a:srgbClr val="727679"/>
                    </a:gs>
                    <a:gs pos="1675">
                      <a:srgbClr val="A9ACB0"/>
                    </a:gs>
                    <a:gs pos="3441">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p:spPr>
              <p:txBody>
                <a:bodyPr wrap="square" lIns="50800" tIns="50800" rIns="50800" bIns="50800" numCol="1" anchor="ctr">
                  <a:noAutofit/>
                </a:bodyPr>
                <a:lstStyle/>
                <a:p>
                  <a:pPr algn="ctr" defTabSz="438150">
                    <a:defRPr sz="2400">
                      <a:solidFill>
                        <a:srgbClr val="FFFFFF"/>
                      </a:solidFill>
                      <a:effectLst>
                        <a:outerShdw blurRad="25400" dist="23998" dir="2700000" rotWithShape="0">
                          <a:srgbClr val="000000">
                            <a:alpha val="31033"/>
                          </a:srgbClr>
                        </a:outerShdw>
                      </a:effectLst>
                    </a:defRPr>
                  </a:pPr>
                  <a:endParaRPr sz="1800"/>
                </a:p>
              </p:txBody>
            </p:sp>
            <p:sp>
              <p:nvSpPr>
                <p:cNvPr id="780" name="Text"/>
                <p:cNvSpPr txBox="1"/>
                <p:nvPr/>
              </p:nvSpPr>
              <p:spPr>
                <a:xfrm>
                  <a:off x="0" y="-21027"/>
                  <a:ext cx="2320227" cy="3214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ctr" defTabSz="584200">
                    <a:defRPr sz="1200">
                      <a:solidFill>
                        <a:srgbClr val="FFFFFF"/>
                      </a:solidFill>
                      <a:effectLst>
                        <a:outerShdw blurRad="25400" dist="23998" dir="2700000" rotWithShape="0">
                          <a:srgbClr val="000000">
                            <a:alpha val="31033"/>
                          </a:srgbClr>
                        </a:outerShdw>
                      </a:effectLst>
                    </a:defRPr>
                  </a:lvl1pPr>
                </a:lstStyle>
                <a:p>
                  <a:r>
                    <a:rPr sz="900"/>
                    <a:t> </a:t>
                  </a:r>
                </a:p>
              </p:txBody>
            </p:sp>
          </p:grpSp>
        </p:grpSp>
        <p:sp>
          <p:nvSpPr>
            <p:cNvPr id="783" name="Form"/>
            <p:cNvSpPr/>
            <p:nvPr/>
          </p:nvSpPr>
          <p:spPr>
            <a:xfrm>
              <a:off x="2000352" y="2561498"/>
              <a:ext cx="630526" cy="374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19">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nvGrpSpPr>
            <p:cNvPr id="786" name="Form"/>
            <p:cNvGrpSpPr/>
            <p:nvPr/>
          </p:nvGrpSpPr>
          <p:grpSpPr>
            <a:xfrm>
              <a:off x="2076" y="2507690"/>
              <a:ext cx="4635861" cy="251943"/>
              <a:chOff x="0" y="-18622"/>
              <a:chExt cx="4635860" cy="251942"/>
            </a:xfrm>
          </p:grpSpPr>
          <p:sp>
            <p:nvSpPr>
              <p:cNvPr id="784" name="Shape"/>
              <p:cNvSpPr/>
              <p:nvPr/>
            </p:nvSpPr>
            <p:spPr>
              <a:xfrm>
                <a:off x="0" y="92752"/>
                <a:ext cx="4635860" cy="29195"/>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100000">
                    <a:srgbClr val="464847"/>
                  </a:gs>
                </a:gsLst>
                <a:lin ang="16200000" scaled="0"/>
              </a:gra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785" name="Text"/>
              <p:cNvSpPr txBox="1"/>
              <p:nvPr/>
            </p:nvSpPr>
            <p:spPr>
              <a:xfrm>
                <a:off x="0" y="-18622"/>
                <a:ext cx="4635807" cy="2519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sp>
          <p:nvSpPr>
            <p:cNvPr id="787" name="Form"/>
            <p:cNvSpPr/>
            <p:nvPr/>
          </p:nvSpPr>
          <p:spPr>
            <a:xfrm>
              <a:off x="429957" y="26013"/>
              <a:ext cx="3752826" cy="2483962"/>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88" name="Form"/>
            <p:cNvSpPr/>
            <p:nvPr/>
          </p:nvSpPr>
          <p:spPr>
            <a:xfrm>
              <a:off x="543356" y="184649"/>
              <a:ext cx="3525305" cy="2221317"/>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89" name="Form"/>
            <p:cNvSpPr/>
            <p:nvPr/>
          </p:nvSpPr>
          <p:spPr>
            <a:xfrm>
              <a:off x="2292499" y="90287"/>
              <a:ext cx="29620" cy="29623"/>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90" name="Form"/>
            <p:cNvSpPr/>
            <p:nvPr/>
          </p:nvSpPr>
          <p:spPr>
            <a:xfrm>
              <a:off x="2292499" y="95309"/>
              <a:ext cx="23117" cy="22553"/>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sp>
        <p:nvSpPr>
          <p:cNvPr id="792"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793" name="Bild"/>
          <p:cNvSpPr>
            <a:spLocks noGrp="1"/>
          </p:cNvSpPr>
          <p:nvPr>
            <p:ph type="pic" sz="quarter" idx="13"/>
          </p:nvPr>
        </p:nvSpPr>
        <p:spPr>
          <a:xfrm>
            <a:off x="5119186" y="2527350"/>
            <a:ext cx="2643487" cy="1667416"/>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7219256"/>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65">
    <p:spTree>
      <p:nvGrpSpPr>
        <p:cNvPr id="1" name=""/>
        <p:cNvGrpSpPr/>
        <p:nvPr/>
      </p:nvGrpSpPr>
      <p:grpSpPr>
        <a:xfrm>
          <a:off x="0" y="0"/>
          <a:ext cx="0" cy="0"/>
          <a:chOff x="0" y="0"/>
          <a:chExt cx="0" cy="0"/>
        </a:xfrm>
      </p:grpSpPr>
      <p:sp>
        <p:nvSpPr>
          <p:cNvPr id="800" name="Rechteck"/>
          <p:cNvSpPr/>
          <p:nvPr/>
        </p:nvSpPr>
        <p:spPr>
          <a:xfrm>
            <a:off x="0" y="0"/>
            <a:ext cx="9144000" cy="2857502"/>
          </a:xfrm>
          <a:prstGeom prst="rect">
            <a:avLst/>
          </a:prstGeom>
          <a:blipFill>
            <a:blip r:embed="rId2"/>
          </a:blipFill>
          <a:ln w="12700">
            <a:miter lim="400000"/>
          </a:ln>
        </p:spPr>
        <p:txBody>
          <a:bodyPr lIns="38100" tIns="38100" rIns="38100" bIns="38100" anchor="ctr"/>
          <a:lstStyle/>
          <a:p>
            <a:pPr algn="ctr" defTabSz="309563">
              <a:defRPr sz="1600">
                <a:solidFill>
                  <a:srgbClr val="FFFFFF"/>
                </a:solidFill>
              </a:defRPr>
            </a:pPr>
            <a:endParaRPr sz="1200"/>
          </a:p>
        </p:txBody>
      </p:sp>
      <p:grpSp>
        <p:nvGrpSpPr>
          <p:cNvPr id="818" name="Gruppieren"/>
          <p:cNvGrpSpPr/>
          <p:nvPr/>
        </p:nvGrpSpPr>
        <p:grpSpPr>
          <a:xfrm>
            <a:off x="2762250" y="1499297"/>
            <a:ext cx="3619545" cy="2149846"/>
            <a:chOff x="0" y="0"/>
            <a:chExt cx="4826059" cy="2866460"/>
          </a:xfrm>
        </p:grpSpPr>
        <p:sp>
          <p:nvSpPr>
            <p:cNvPr id="801" name="Form"/>
            <p:cNvSpPr/>
            <p:nvPr/>
          </p:nvSpPr>
          <p:spPr>
            <a:xfrm>
              <a:off x="435216" y="13534"/>
              <a:ext cx="3930009" cy="2661861"/>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02" name="Form"/>
            <p:cNvSpPr/>
            <p:nvPr/>
          </p:nvSpPr>
          <p:spPr>
            <a:xfrm>
              <a:off x="427096" y="0"/>
              <a:ext cx="3946249" cy="2684869"/>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4"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nvGrpSpPr>
            <p:cNvPr id="809" name="Gruppieren"/>
            <p:cNvGrpSpPr/>
            <p:nvPr/>
          </p:nvGrpSpPr>
          <p:grpSpPr>
            <a:xfrm>
              <a:off x="0" y="2535120"/>
              <a:ext cx="4826004" cy="321455"/>
              <a:chOff x="0" y="-21028"/>
              <a:chExt cx="4826003" cy="321454"/>
            </a:xfrm>
          </p:grpSpPr>
          <p:grpSp>
            <p:nvGrpSpPr>
              <p:cNvPr id="805" name="Rechteck"/>
              <p:cNvGrpSpPr/>
              <p:nvPr/>
            </p:nvGrpSpPr>
            <p:grpSpPr>
              <a:xfrm>
                <a:off x="0" y="-21028"/>
                <a:ext cx="2414340" cy="321454"/>
                <a:chOff x="0" y="-21027"/>
                <a:chExt cx="2414339" cy="321453"/>
              </a:xfrm>
            </p:grpSpPr>
            <p:sp>
              <p:nvSpPr>
                <p:cNvPr id="803" name="Rectangle"/>
                <p:cNvSpPr/>
                <p:nvPr/>
              </p:nvSpPr>
              <p:spPr>
                <a:xfrm>
                  <a:off x="0" y="108452"/>
                  <a:ext cx="2414339" cy="62496"/>
                </a:xfrm>
                <a:prstGeom prst="rect">
                  <a:avLst/>
                </a:prstGeom>
                <a:gradFill flip="none" rotWithShape="1">
                  <a:gsLst>
                    <a:gs pos="0">
                      <a:srgbClr val="464847"/>
                    </a:gs>
                    <a:gs pos="1078">
                      <a:srgbClr val="3B4142"/>
                    </a:gs>
                    <a:gs pos="1415">
                      <a:srgbClr val="727679"/>
                    </a:gs>
                    <a:gs pos="1675">
                      <a:srgbClr val="A9ACB0"/>
                    </a:gs>
                    <a:gs pos="3441">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p:spPr>
              <p:txBody>
                <a:bodyPr wrap="square" lIns="50800" tIns="50800" rIns="50800" bIns="50800" numCol="1" anchor="ctr">
                  <a:noAutofit/>
                </a:bodyPr>
                <a:lstStyle/>
                <a:p>
                  <a:pPr algn="ctr" defTabSz="438150">
                    <a:defRPr sz="2400">
                      <a:solidFill>
                        <a:srgbClr val="FFFFFF"/>
                      </a:solidFill>
                      <a:effectLst>
                        <a:outerShdw blurRad="25400" dist="23998" dir="2700000" rotWithShape="0">
                          <a:srgbClr val="000000">
                            <a:alpha val="31033"/>
                          </a:srgbClr>
                        </a:outerShdw>
                      </a:effectLst>
                    </a:defRPr>
                  </a:pPr>
                  <a:endParaRPr sz="1800"/>
                </a:p>
              </p:txBody>
            </p:sp>
            <p:sp>
              <p:nvSpPr>
                <p:cNvPr id="804" name="Text"/>
                <p:cNvSpPr txBox="1"/>
                <p:nvPr/>
              </p:nvSpPr>
              <p:spPr>
                <a:xfrm>
                  <a:off x="0" y="-21027"/>
                  <a:ext cx="2414339" cy="3214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ctr" defTabSz="584200">
                    <a:defRPr sz="1200">
                      <a:solidFill>
                        <a:srgbClr val="FFFFFF"/>
                      </a:solidFill>
                      <a:effectLst>
                        <a:outerShdw blurRad="25400" dist="23998" dir="2700000" rotWithShape="0">
                          <a:srgbClr val="000000">
                            <a:alpha val="31033"/>
                          </a:srgbClr>
                        </a:outerShdw>
                      </a:effectLst>
                    </a:defRPr>
                  </a:lvl1pPr>
                </a:lstStyle>
                <a:p>
                  <a:r>
                    <a:rPr sz="900"/>
                    <a:t> </a:t>
                  </a:r>
                </a:p>
              </p:txBody>
            </p:sp>
          </p:grpSp>
          <p:grpSp>
            <p:nvGrpSpPr>
              <p:cNvPr id="808" name="Rechteck"/>
              <p:cNvGrpSpPr/>
              <p:nvPr/>
            </p:nvGrpSpPr>
            <p:grpSpPr>
              <a:xfrm>
                <a:off x="2411663" y="-21028"/>
                <a:ext cx="2414340" cy="321454"/>
                <a:chOff x="0" y="-21027"/>
                <a:chExt cx="2414339" cy="321453"/>
              </a:xfrm>
            </p:grpSpPr>
            <p:sp>
              <p:nvSpPr>
                <p:cNvPr id="806" name="Rectangle"/>
                <p:cNvSpPr/>
                <p:nvPr/>
              </p:nvSpPr>
              <p:spPr>
                <a:xfrm>
                  <a:off x="0" y="108452"/>
                  <a:ext cx="2414339" cy="62496"/>
                </a:xfrm>
                <a:prstGeom prst="rect">
                  <a:avLst/>
                </a:prstGeom>
                <a:gradFill flip="none" rotWithShape="1">
                  <a:gsLst>
                    <a:gs pos="0">
                      <a:srgbClr val="464847"/>
                    </a:gs>
                    <a:gs pos="1078">
                      <a:srgbClr val="3B4142"/>
                    </a:gs>
                    <a:gs pos="1415">
                      <a:srgbClr val="727679"/>
                    </a:gs>
                    <a:gs pos="1675">
                      <a:srgbClr val="A9ACB0"/>
                    </a:gs>
                    <a:gs pos="3441">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p:spPr>
              <p:txBody>
                <a:bodyPr wrap="square" lIns="50800" tIns="50800" rIns="50800" bIns="50800" numCol="1" anchor="ctr">
                  <a:noAutofit/>
                </a:bodyPr>
                <a:lstStyle/>
                <a:p>
                  <a:pPr algn="ctr" defTabSz="438150">
                    <a:defRPr sz="2400">
                      <a:solidFill>
                        <a:srgbClr val="FFFFFF"/>
                      </a:solidFill>
                      <a:effectLst>
                        <a:outerShdw blurRad="25400" dist="23998" dir="2700000" rotWithShape="0">
                          <a:srgbClr val="000000">
                            <a:alpha val="31033"/>
                          </a:srgbClr>
                        </a:outerShdw>
                      </a:effectLst>
                    </a:defRPr>
                  </a:pPr>
                  <a:endParaRPr sz="1800"/>
                </a:p>
              </p:txBody>
            </p:sp>
            <p:sp>
              <p:nvSpPr>
                <p:cNvPr id="807" name="Text"/>
                <p:cNvSpPr txBox="1"/>
                <p:nvPr/>
              </p:nvSpPr>
              <p:spPr>
                <a:xfrm>
                  <a:off x="0" y="-21027"/>
                  <a:ext cx="2414339" cy="3214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ctr" defTabSz="584200">
                    <a:defRPr sz="1200">
                      <a:solidFill>
                        <a:srgbClr val="FFFFFF"/>
                      </a:solidFill>
                      <a:effectLst>
                        <a:outerShdw blurRad="25400" dist="23998" dir="2700000" rotWithShape="0">
                          <a:srgbClr val="000000">
                            <a:alpha val="31033"/>
                          </a:srgbClr>
                        </a:outerShdw>
                      </a:effectLst>
                    </a:defRPr>
                  </a:lvl1pPr>
                </a:lstStyle>
                <a:p>
                  <a:r>
                    <a:rPr sz="900"/>
                    <a:t> </a:t>
                  </a:r>
                </a:p>
              </p:txBody>
            </p:sp>
          </p:grpSp>
        </p:grpSp>
        <p:sp>
          <p:nvSpPr>
            <p:cNvPr id="810" name="Form"/>
            <p:cNvSpPr/>
            <p:nvPr/>
          </p:nvSpPr>
          <p:spPr>
            <a:xfrm>
              <a:off x="2081489" y="2665396"/>
              <a:ext cx="656101" cy="389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19">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nvGrpSpPr>
            <p:cNvPr id="813" name="Form"/>
            <p:cNvGrpSpPr/>
            <p:nvPr/>
          </p:nvGrpSpPr>
          <p:grpSpPr>
            <a:xfrm>
              <a:off x="2160" y="2614517"/>
              <a:ext cx="4823899" cy="251943"/>
              <a:chOff x="0" y="-18621"/>
              <a:chExt cx="4823897" cy="251940"/>
            </a:xfrm>
          </p:grpSpPr>
          <p:sp>
            <p:nvSpPr>
              <p:cNvPr id="811" name="Shape"/>
              <p:cNvSpPr/>
              <p:nvPr/>
            </p:nvSpPr>
            <p:spPr>
              <a:xfrm>
                <a:off x="0" y="92160"/>
                <a:ext cx="4823897" cy="30379"/>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100000">
                    <a:srgbClr val="464847"/>
                  </a:gs>
                </a:gsLst>
                <a:lin ang="16200000" scaled="0"/>
              </a:gra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812" name="Text"/>
              <p:cNvSpPr txBox="1"/>
              <p:nvPr/>
            </p:nvSpPr>
            <p:spPr>
              <a:xfrm>
                <a:off x="0" y="-18621"/>
                <a:ext cx="4823841" cy="2519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sp>
          <p:nvSpPr>
            <p:cNvPr id="814" name="Form"/>
            <p:cNvSpPr/>
            <p:nvPr/>
          </p:nvSpPr>
          <p:spPr>
            <a:xfrm>
              <a:off x="447397" y="27068"/>
              <a:ext cx="3905046" cy="2584717"/>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15" name="Form"/>
            <p:cNvSpPr/>
            <p:nvPr/>
          </p:nvSpPr>
          <p:spPr>
            <a:xfrm>
              <a:off x="565396" y="192140"/>
              <a:ext cx="3668296" cy="2311416"/>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16" name="Form"/>
            <p:cNvSpPr/>
            <p:nvPr/>
          </p:nvSpPr>
          <p:spPr>
            <a:xfrm>
              <a:off x="2385485" y="93949"/>
              <a:ext cx="30822" cy="30825"/>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17" name="Form"/>
            <p:cNvSpPr/>
            <p:nvPr/>
          </p:nvSpPr>
          <p:spPr>
            <a:xfrm>
              <a:off x="2385485" y="99175"/>
              <a:ext cx="24055" cy="23467"/>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sp>
        <p:nvSpPr>
          <p:cNvPr id="8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20"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821" name="Bild"/>
          <p:cNvSpPr>
            <a:spLocks noGrp="1"/>
          </p:cNvSpPr>
          <p:nvPr>
            <p:ph type="pic" sz="quarter" idx="13"/>
          </p:nvPr>
        </p:nvSpPr>
        <p:spPr>
          <a:xfrm>
            <a:off x="3187032" y="1641464"/>
            <a:ext cx="2750488" cy="173515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810068266"/>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66">
    <p:spTree>
      <p:nvGrpSpPr>
        <p:cNvPr id="1" name=""/>
        <p:cNvGrpSpPr/>
        <p:nvPr/>
      </p:nvGrpSpPr>
      <p:grpSpPr>
        <a:xfrm>
          <a:off x="0" y="0"/>
          <a:ext cx="0" cy="0"/>
          <a:chOff x="0" y="0"/>
          <a:chExt cx="0" cy="0"/>
        </a:xfrm>
      </p:grpSpPr>
      <p:sp>
        <p:nvSpPr>
          <p:cNvPr id="828" name="Rechteck"/>
          <p:cNvSpPr/>
          <p:nvPr/>
        </p:nvSpPr>
        <p:spPr>
          <a:xfrm>
            <a:off x="3987209" y="3125971"/>
            <a:ext cx="5156793" cy="2017529"/>
          </a:xfrm>
          <a:prstGeom prst="rect">
            <a:avLst/>
          </a:prstGeom>
          <a:solidFill>
            <a:srgbClr val="73623B"/>
          </a:solidFill>
          <a:ln w="12700">
            <a:miter lim="400000"/>
          </a:ln>
        </p:spPr>
        <p:txBody>
          <a:bodyPr lIns="38100" tIns="38100" rIns="38100" bIns="38100" anchor="ctr"/>
          <a:lstStyle/>
          <a:p>
            <a:pPr algn="ctr" defTabSz="309563">
              <a:defRPr sz="1600">
                <a:solidFill>
                  <a:srgbClr val="FFFFFF"/>
                </a:solidFill>
              </a:defRPr>
            </a:pPr>
            <a:endParaRPr sz="1200"/>
          </a:p>
        </p:txBody>
      </p:sp>
      <p:grpSp>
        <p:nvGrpSpPr>
          <p:cNvPr id="846" name="Gruppieren"/>
          <p:cNvGrpSpPr/>
          <p:nvPr/>
        </p:nvGrpSpPr>
        <p:grpSpPr>
          <a:xfrm>
            <a:off x="4422849" y="1894713"/>
            <a:ext cx="4227197" cy="2494902"/>
            <a:chOff x="0" y="0"/>
            <a:chExt cx="5636262" cy="3326535"/>
          </a:xfrm>
        </p:grpSpPr>
        <p:sp>
          <p:nvSpPr>
            <p:cNvPr id="829" name="Form"/>
            <p:cNvSpPr/>
            <p:nvPr/>
          </p:nvSpPr>
          <p:spPr>
            <a:xfrm>
              <a:off x="508281" y="15806"/>
              <a:ext cx="4589783" cy="3108737"/>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30" name="Form"/>
            <p:cNvSpPr/>
            <p:nvPr/>
          </p:nvSpPr>
          <p:spPr>
            <a:xfrm>
              <a:off x="498797" y="0"/>
              <a:ext cx="4608751" cy="3135607"/>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nvGrpSpPr>
            <p:cNvPr id="837" name="Gruppieren"/>
            <p:cNvGrpSpPr/>
            <p:nvPr/>
          </p:nvGrpSpPr>
          <p:grpSpPr>
            <a:xfrm>
              <a:off x="0" y="2987702"/>
              <a:ext cx="5636199" cy="321455"/>
              <a:chOff x="0" y="-21028"/>
              <a:chExt cx="5636198" cy="321454"/>
            </a:xfrm>
          </p:grpSpPr>
          <p:grpSp>
            <p:nvGrpSpPr>
              <p:cNvPr id="833" name="Rechteck"/>
              <p:cNvGrpSpPr/>
              <p:nvPr/>
            </p:nvGrpSpPr>
            <p:grpSpPr>
              <a:xfrm>
                <a:off x="0" y="-21028"/>
                <a:ext cx="2819661" cy="321454"/>
                <a:chOff x="0" y="-21027"/>
                <a:chExt cx="2819660" cy="321453"/>
              </a:xfrm>
            </p:grpSpPr>
            <p:sp>
              <p:nvSpPr>
                <p:cNvPr id="831" name="Rectangle"/>
                <p:cNvSpPr/>
                <p:nvPr/>
              </p:nvSpPr>
              <p:spPr>
                <a:xfrm>
                  <a:off x="0" y="103206"/>
                  <a:ext cx="2819660" cy="72988"/>
                </a:xfrm>
                <a:prstGeom prst="rect">
                  <a:avLst/>
                </a:prstGeom>
                <a:gradFill flip="none" rotWithShape="1">
                  <a:gsLst>
                    <a:gs pos="0">
                      <a:srgbClr val="464847"/>
                    </a:gs>
                    <a:gs pos="1078">
                      <a:srgbClr val="3B4142"/>
                    </a:gs>
                    <a:gs pos="1415">
                      <a:srgbClr val="727679"/>
                    </a:gs>
                    <a:gs pos="1675">
                      <a:srgbClr val="A9ACB0"/>
                    </a:gs>
                    <a:gs pos="3441">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p:spPr>
              <p:txBody>
                <a:bodyPr wrap="square" lIns="50800" tIns="50800" rIns="50800" bIns="50800" numCol="1" anchor="ctr">
                  <a:noAutofit/>
                </a:bodyPr>
                <a:lstStyle/>
                <a:p>
                  <a:pPr algn="ctr" defTabSz="438150">
                    <a:defRPr sz="2400">
                      <a:solidFill>
                        <a:srgbClr val="FFFFFF"/>
                      </a:solidFill>
                      <a:effectLst>
                        <a:outerShdw blurRad="25400" dist="23998" dir="2700000" rotWithShape="0">
                          <a:srgbClr val="000000">
                            <a:alpha val="31033"/>
                          </a:srgbClr>
                        </a:outerShdw>
                      </a:effectLst>
                    </a:defRPr>
                  </a:pPr>
                  <a:endParaRPr sz="1800"/>
                </a:p>
              </p:txBody>
            </p:sp>
            <p:sp>
              <p:nvSpPr>
                <p:cNvPr id="832" name="Text"/>
                <p:cNvSpPr txBox="1"/>
                <p:nvPr/>
              </p:nvSpPr>
              <p:spPr>
                <a:xfrm>
                  <a:off x="0" y="-21027"/>
                  <a:ext cx="2819660" cy="3214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ctr" defTabSz="584200">
                    <a:defRPr sz="1200">
                      <a:solidFill>
                        <a:srgbClr val="FFFFFF"/>
                      </a:solidFill>
                      <a:effectLst>
                        <a:outerShdw blurRad="25400" dist="23998" dir="2700000" rotWithShape="0">
                          <a:srgbClr val="000000">
                            <a:alpha val="31033"/>
                          </a:srgbClr>
                        </a:outerShdw>
                      </a:effectLst>
                    </a:defRPr>
                  </a:lvl1pPr>
                </a:lstStyle>
                <a:p>
                  <a:r>
                    <a:rPr sz="900"/>
                    <a:t> </a:t>
                  </a:r>
                </a:p>
              </p:txBody>
            </p:sp>
          </p:grpSp>
          <p:grpSp>
            <p:nvGrpSpPr>
              <p:cNvPr id="836" name="Rechteck"/>
              <p:cNvGrpSpPr/>
              <p:nvPr/>
            </p:nvGrpSpPr>
            <p:grpSpPr>
              <a:xfrm>
                <a:off x="2816536" y="-21028"/>
                <a:ext cx="2819662" cy="321454"/>
                <a:chOff x="0" y="-21027"/>
                <a:chExt cx="2819661" cy="321453"/>
              </a:xfrm>
            </p:grpSpPr>
            <p:sp>
              <p:nvSpPr>
                <p:cNvPr id="834" name="Rectangle"/>
                <p:cNvSpPr/>
                <p:nvPr/>
              </p:nvSpPr>
              <p:spPr>
                <a:xfrm>
                  <a:off x="0" y="103206"/>
                  <a:ext cx="2819661" cy="72988"/>
                </a:xfrm>
                <a:prstGeom prst="rect">
                  <a:avLst/>
                </a:prstGeom>
                <a:gradFill flip="none" rotWithShape="1">
                  <a:gsLst>
                    <a:gs pos="0">
                      <a:srgbClr val="464847"/>
                    </a:gs>
                    <a:gs pos="1078">
                      <a:srgbClr val="3B4142"/>
                    </a:gs>
                    <a:gs pos="1415">
                      <a:srgbClr val="727679"/>
                    </a:gs>
                    <a:gs pos="1675">
                      <a:srgbClr val="A9ACB0"/>
                    </a:gs>
                    <a:gs pos="3441">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p:spPr>
              <p:txBody>
                <a:bodyPr wrap="square" lIns="50800" tIns="50800" rIns="50800" bIns="50800" numCol="1" anchor="ctr">
                  <a:noAutofit/>
                </a:bodyPr>
                <a:lstStyle/>
                <a:p>
                  <a:pPr algn="ctr" defTabSz="438150">
                    <a:defRPr sz="2400">
                      <a:solidFill>
                        <a:srgbClr val="FFFFFF"/>
                      </a:solidFill>
                      <a:effectLst>
                        <a:outerShdw blurRad="25400" dist="23998" dir="2700000" rotWithShape="0">
                          <a:srgbClr val="000000">
                            <a:alpha val="31033"/>
                          </a:srgbClr>
                        </a:outerShdw>
                      </a:effectLst>
                    </a:defRPr>
                  </a:pPr>
                  <a:endParaRPr sz="1800"/>
                </a:p>
              </p:txBody>
            </p:sp>
            <p:sp>
              <p:nvSpPr>
                <p:cNvPr id="835" name="Text"/>
                <p:cNvSpPr txBox="1"/>
                <p:nvPr/>
              </p:nvSpPr>
              <p:spPr>
                <a:xfrm>
                  <a:off x="0" y="-21027"/>
                  <a:ext cx="2819661" cy="3214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ctr" defTabSz="584200">
                    <a:defRPr sz="1200">
                      <a:solidFill>
                        <a:srgbClr val="FFFFFF"/>
                      </a:solidFill>
                      <a:effectLst>
                        <a:outerShdw blurRad="25400" dist="23998" dir="2700000" rotWithShape="0">
                          <a:srgbClr val="000000">
                            <a:alpha val="31033"/>
                          </a:srgbClr>
                        </a:outerShdw>
                      </a:effectLst>
                    </a:defRPr>
                  </a:lvl1pPr>
                </a:lstStyle>
                <a:p>
                  <a:r>
                    <a:rPr sz="900"/>
                    <a:t> </a:t>
                  </a:r>
                </a:p>
              </p:txBody>
            </p:sp>
          </p:grpSp>
        </p:grpSp>
        <p:sp>
          <p:nvSpPr>
            <p:cNvPr id="838" name="Form"/>
            <p:cNvSpPr/>
            <p:nvPr/>
          </p:nvSpPr>
          <p:spPr>
            <a:xfrm>
              <a:off x="2430932" y="3112867"/>
              <a:ext cx="766247" cy="454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19">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nvGrpSpPr>
            <p:cNvPr id="841" name="Form"/>
            <p:cNvGrpSpPr/>
            <p:nvPr/>
          </p:nvGrpSpPr>
          <p:grpSpPr>
            <a:xfrm>
              <a:off x="2523" y="3074592"/>
              <a:ext cx="5633739" cy="251943"/>
              <a:chOff x="0" y="-18621"/>
              <a:chExt cx="5633738" cy="251940"/>
            </a:xfrm>
          </p:grpSpPr>
          <p:sp>
            <p:nvSpPr>
              <p:cNvPr id="839" name="Shape"/>
              <p:cNvSpPr/>
              <p:nvPr/>
            </p:nvSpPr>
            <p:spPr>
              <a:xfrm>
                <a:off x="0" y="89610"/>
                <a:ext cx="5633738" cy="35479"/>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100000">
                    <a:srgbClr val="464847"/>
                  </a:gs>
                </a:gsLst>
                <a:lin ang="16200000" scaled="0"/>
              </a:gra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840" name="Text"/>
              <p:cNvSpPr txBox="1"/>
              <p:nvPr/>
            </p:nvSpPr>
            <p:spPr>
              <a:xfrm>
                <a:off x="0" y="-18621"/>
                <a:ext cx="5633673" cy="2519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sp>
          <p:nvSpPr>
            <p:cNvPr id="842" name="Form"/>
            <p:cNvSpPr/>
            <p:nvPr/>
          </p:nvSpPr>
          <p:spPr>
            <a:xfrm>
              <a:off x="522507" y="31612"/>
              <a:ext cx="4560627" cy="3018641"/>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43" name="Form"/>
            <p:cNvSpPr/>
            <p:nvPr/>
          </p:nvSpPr>
          <p:spPr>
            <a:xfrm>
              <a:off x="660315" y="224396"/>
              <a:ext cx="4284133" cy="2699460"/>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44" name="Form"/>
            <p:cNvSpPr/>
            <p:nvPr/>
          </p:nvSpPr>
          <p:spPr>
            <a:xfrm>
              <a:off x="2785964" y="109721"/>
              <a:ext cx="35996" cy="36000"/>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45" name="Form"/>
            <p:cNvSpPr/>
            <p:nvPr/>
          </p:nvSpPr>
          <p:spPr>
            <a:xfrm>
              <a:off x="2785964" y="115824"/>
              <a:ext cx="28092" cy="27407"/>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sp>
        <p:nvSpPr>
          <p:cNvPr id="8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48"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849" name="Bild"/>
          <p:cNvSpPr>
            <a:spLocks noGrp="1"/>
          </p:cNvSpPr>
          <p:nvPr>
            <p:ph type="pic" sz="quarter" idx="13"/>
          </p:nvPr>
        </p:nvSpPr>
        <p:spPr>
          <a:xfrm>
            <a:off x="4912562" y="2059936"/>
            <a:ext cx="3214826" cy="202502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250693313"/>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67">
    <p:spTree>
      <p:nvGrpSpPr>
        <p:cNvPr id="1" name=""/>
        <p:cNvGrpSpPr/>
        <p:nvPr/>
      </p:nvGrpSpPr>
      <p:grpSpPr>
        <a:xfrm>
          <a:off x="0" y="0"/>
          <a:ext cx="0" cy="0"/>
          <a:chOff x="0" y="0"/>
          <a:chExt cx="0" cy="0"/>
        </a:xfrm>
      </p:grpSpPr>
      <p:sp>
        <p:nvSpPr>
          <p:cNvPr id="856"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872" name="Gruppieren"/>
          <p:cNvGrpSpPr/>
          <p:nvPr/>
        </p:nvGrpSpPr>
        <p:grpSpPr>
          <a:xfrm>
            <a:off x="5523955" y="892061"/>
            <a:ext cx="2381796" cy="3359379"/>
            <a:chOff x="0" y="0"/>
            <a:chExt cx="3175726" cy="4479171"/>
          </a:xfrm>
        </p:grpSpPr>
        <p:sp>
          <p:nvSpPr>
            <p:cNvPr id="857" name="Form"/>
            <p:cNvSpPr/>
            <p:nvPr/>
          </p:nvSpPr>
          <p:spPr>
            <a:xfrm>
              <a:off x="0" y="0"/>
              <a:ext cx="3175727" cy="4479172"/>
            </a:xfrm>
            <a:custGeom>
              <a:avLst/>
              <a:gdLst/>
              <a:ahLst/>
              <a:cxnLst>
                <a:cxn ang="0">
                  <a:pos x="wd2" y="hd2"/>
                </a:cxn>
                <a:cxn ang="5400000">
                  <a:pos x="wd2" y="hd2"/>
                </a:cxn>
                <a:cxn ang="10800000">
                  <a:pos x="wd2" y="hd2"/>
                </a:cxn>
                <a:cxn ang="16200000">
                  <a:pos x="wd2" y="hd2"/>
                </a:cxn>
              </a:cxnLst>
              <a:rect l="0" t="0" r="r" b="b"/>
              <a:pathLst>
                <a:path w="21600" h="21600" extrusionOk="0">
                  <a:moveTo>
                    <a:pt x="20422" y="21600"/>
                  </a:moveTo>
                  <a:lnTo>
                    <a:pt x="1178" y="21600"/>
                  </a:lnTo>
                  <a:cubicBezTo>
                    <a:pt x="525" y="21600"/>
                    <a:pt x="0" y="21228"/>
                    <a:pt x="0" y="20767"/>
                  </a:cubicBezTo>
                  <a:lnTo>
                    <a:pt x="0" y="835"/>
                  </a:lnTo>
                  <a:cubicBezTo>
                    <a:pt x="0" y="372"/>
                    <a:pt x="525" y="0"/>
                    <a:pt x="1178" y="0"/>
                  </a:cubicBezTo>
                  <a:lnTo>
                    <a:pt x="20422" y="0"/>
                  </a:lnTo>
                  <a:cubicBezTo>
                    <a:pt x="21075" y="0"/>
                    <a:pt x="21600" y="372"/>
                    <a:pt x="21600" y="835"/>
                  </a:cubicBezTo>
                  <a:lnTo>
                    <a:pt x="21600" y="20767"/>
                  </a:lnTo>
                  <a:cubicBezTo>
                    <a:pt x="21600" y="21228"/>
                    <a:pt x="21075" y="21600"/>
                    <a:pt x="20422" y="21600"/>
                  </a:cubicBezTo>
                </a:path>
              </a:pathLst>
            </a:custGeom>
            <a:solidFill>
              <a:srgbClr val="B7B7B7"/>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58" name="Form"/>
            <p:cNvSpPr/>
            <p:nvPr/>
          </p:nvSpPr>
          <p:spPr>
            <a:xfrm>
              <a:off x="19262" y="19262"/>
              <a:ext cx="3135062" cy="4438507"/>
            </a:xfrm>
            <a:custGeom>
              <a:avLst/>
              <a:gdLst/>
              <a:ahLst/>
              <a:cxnLst>
                <a:cxn ang="0">
                  <a:pos x="wd2" y="hd2"/>
                </a:cxn>
                <a:cxn ang="5400000">
                  <a:pos x="wd2" y="hd2"/>
                </a:cxn>
                <a:cxn ang="10800000">
                  <a:pos x="wd2" y="hd2"/>
                </a:cxn>
                <a:cxn ang="16200000">
                  <a:pos x="wd2" y="hd2"/>
                </a:cxn>
              </a:cxnLst>
              <a:rect l="0" t="0" r="r" b="b"/>
              <a:pathLst>
                <a:path w="21600" h="21600" extrusionOk="0">
                  <a:moveTo>
                    <a:pt x="20547" y="21600"/>
                  </a:moveTo>
                  <a:lnTo>
                    <a:pt x="1053" y="21600"/>
                  </a:lnTo>
                  <a:cubicBezTo>
                    <a:pt x="468" y="21600"/>
                    <a:pt x="0" y="21269"/>
                    <a:pt x="0" y="20858"/>
                  </a:cubicBezTo>
                  <a:lnTo>
                    <a:pt x="0" y="744"/>
                  </a:lnTo>
                  <a:cubicBezTo>
                    <a:pt x="0" y="331"/>
                    <a:pt x="468" y="0"/>
                    <a:pt x="1053" y="0"/>
                  </a:cubicBezTo>
                  <a:lnTo>
                    <a:pt x="20547" y="0"/>
                  </a:lnTo>
                  <a:cubicBezTo>
                    <a:pt x="21132" y="0"/>
                    <a:pt x="21600" y="331"/>
                    <a:pt x="21600" y="744"/>
                  </a:cubicBezTo>
                  <a:lnTo>
                    <a:pt x="21600" y="20858"/>
                  </a:lnTo>
                  <a:cubicBezTo>
                    <a:pt x="21600" y="21269"/>
                    <a:pt x="21132" y="21600"/>
                    <a:pt x="20547" y="21600"/>
                  </a:cubicBezTo>
                </a:path>
              </a:pathLst>
            </a:custGeom>
            <a:solidFill>
              <a:srgbClr val="08080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59" name="Form"/>
            <p:cNvSpPr/>
            <p:nvPr/>
          </p:nvSpPr>
          <p:spPr>
            <a:xfrm>
              <a:off x="181925" y="376693"/>
              <a:ext cx="2809735" cy="3725786"/>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1" y="21600"/>
                    <a:pt x="0" y="21547"/>
                    <a:pt x="0" y="21482"/>
                  </a:cubicBezTo>
                  <a:lnTo>
                    <a:pt x="0" y="118"/>
                  </a:lnTo>
                  <a:cubicBezTo>
                    <a:pt x="0" y="53"/>
                    <a:pt x="71" y="0"/>
                    <a:pt x="157" y="0"/>
                  </a:cubicBezTo>
                  <a:lnTo>
                    <a:pt x="21443" y="0"/>
                  </a:lnTo>
                  <a:cubicBezTo>
                    <a:pt x="21533" y="0"/>
                    <a:pt x="21600" y="53"/>
                    <a:pt x="21600" y="118"/>
                  </a:cubicBezTo>
                  <a:lnTo>
                    <a:pt x="21600" y="21482"/>
                  </a:lnTo>
                  <a:cubicBezTo>
                    <a:pt x="21600" y="21547"/>
                    <a:pt x="21533" y="21600"/>
                    <a:pt x="21443" y="21600"/>
                  </a:cubicBezTo>
                </a:path>
              </a:pathLst>
            </a:custGeom>
            <a:solidFill>
              <a:srgbClr val="424242"/>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60" name="Form"/>
            <p:cNvSpPr/>
            <p:nvPr/>
          </p:nvSpPr>
          <p:spPr>
            <a:xfrm>
              <a:off x="192627" y="385254"/>
              <a:ext cx="2790472" cy="3706523"/>
            </a:xfrm>
            <a:custGeom>
              <a:avLst/>
              <a:gdLst/>
              <a:ahLst/>
              <a:cxnLst>
                <a:cxn ang="0">
                  <a:pos x="wd2" y="hd2"/>
                </a:cxn>
                <a:cxn ang="5400000">
                  <a:pos x="wd2" y="hd2"/>
                </a:cxn>
                <a:cxn ang="10800000">
                  <a:pos x="wd2" y="hd2"/>
                </a:cxn>
                <a:cxn ang="16200000">
                  <a:pos x="wd2" y="hd2"/>
                </a:cxn>
              </a:cxnLst>
              <a:rect l="0" t="0" r="r" b="b"/>
              <a:pathLst>
                <a:path w="21600" h="21600" extrusionOk="0">
                  <a:moveTo>
                    <a:pt x="21442" y="21600"/>
                  </a:moveTo>
                  <a:lnTo>
                    <a:pt x="158" y="21600"/>
                  </a:lnTo>
                  <a:cubicBezTo>
                    <a:pt x="71" y="21600"/>
                    <a:pt x="0" y="21546"/>
                    <a:pt x="0" y="21481"/>
                  </a:cubicBezTo>
                  <a:lnTo>
                    <a:pt x="0" y="119"/>
                  </a:lnTo>
                  <a:cubicBezTo>
                    <a:pt x="0" y="54"/>
                    <a:pt x="71" y="0"/>
                    <a:pt x="158" y="0"/>
                  </a:cubicBezTo>
                  <a:lnTo>
                    <a:pt x="21442" y="0"/>
                  </a:lnTo>
                  <a:cubicBezTo>
                    <a:pt x="21532" y="0"/>
                    <a:pt x="21600" y="54"/>
                    <a:pt x="21600" y="119"/>
                  </a:cubicBezTo>
                  <a:lnTo>
                    <a:pt x="21600" y="21481"/>
                  </a:lnTo>
                  <a:cubicBezTo>
                    <a:pt x="21600" y="21546"/>
                    <a:pt x="21532" y="21600"/>
                    <a:pt x="21442" y="21600"/>
                  </a:cubicBezTo>
                </a:path>
              </a:pathLst>
            </a:custGeom>
            <a:solidFill>
              <a:srgbClr val="D3D3D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61" name="Form"/>
            <p:cNvSpPr/>
            <p:nvPr/>
          </p:nvSpPr>
          <p:spPr>
            <a:xfrm>
              <a:off x="1562779" y="175862"/>
              <a:ext cx="50531" cy="50174"/>
            </a:xfrm>
            <a:custGeom>
              <a:avLst/>
              <a:gdLst/>
              <a:ahLst/>
              <a:cxnLst>
                <a:cxn ang="0">
                  <a:pos x="wd2" y="hd2"/>
                </a:cxn>
                <a:cxn ang="5400000">
                  <a:pos x="wd2" y="hd2"/>
                </a:cxn>
                <a:cxn ang="10800000">
                  <a:pos x="wd2" y="hd2"/>
                </a:cxn>
                <a:cxn ang="16200000">
                  <a:pos x="wd2" y="hd2"/>
                </a:cxn>
              </a:cxnLst>
              <a:rect l="0" t="0" r="r" b="b"/>
              <a:pathLst>
                <a:path w="21448" h="21296" extrusionOk="0">
                  <a:moveTo>
                    <a:pt x="11463" y="52"/>
                  </a:moveTo>
                  <a:cubicBezTo>
                    <a:pt x="13501" y="52"/>
                    <a:pt x="15131" y="663"/>
                    <a:pt x="16761" y="1682"/>
                  </a:cubicBezTo>
                  <a:cubicBezTo>
                    <a:pt x="18391" y="2905"/>
                    <a:pt x="19206" y="4127"/>
                    <a:pt x="20225" y="5961"/>
                  </a:cubicBezTo>
                  <a:cubicBezTo>
                    <a:pt x="21040" y="7795"/>
                    <a:pt x="21448" y="9629"/>
                    <a:pt x="21448" y="11463"/>
                  </a:cubicBezTo>
                  <a:cubicBezTo>
                    <a:pt x="21244" y="13501"/>
                    <a:pt x="20633" y="14927"/>
                    <a:pt x="19614" y="16557"/>
                  </a:cubicBezTo>
                  <a:cubicBezTo>
                    <a:pt x="18391" y="18188"/>
                    <a:pt x="17169" y="19410"/>
                    <a:pt x="15335" y="20225"/>
                  </a:cubicBezTo>
                  <a:cubicBezTo>
                    <a:pt x="13501" y="21040"/>
                    <a:pt x="11667" y="21448"/>
                    <a:pt x="9833" y="21244"/>
                  </a:cubicBezTo>
                  <a:cubicBezTo>
                    <a:pt x="7795" y="21244"/>
                    <a:pt x="6369" y="20633"/>
                    <a:pt x="4739" y="19410"/>
                  </a:cubicBezTo>
                  <a:cubicBezTo>
                    <a:pt x="3108" y="18391"/>
                    <a:pt x="1886" y="17169"/>
                    <a:pt x="1071" y="15335"/>
                  </a:cubicBezTo>
                  <a:cubicBezTo>
                    <a:pt x="256" y="13501"/>
                    <a:pt x="-152" y="11871"/>
                    <a:pt x="52" y="9833"/>
                  </a:cubicBezTo>
                  <a:cubicBezTo>
                    <a:pt x="256" y="7999"/>
                    <a:pt x="663" y="6369"/>
                    <a:pt x="1886" y="4739"/>
                  </a:cubicBezTo>
                  <a:cubicBezTo>
                    <a:pt x="2905" y="3108"/>
                    <a:pt x="4127" y="1886"/>
                    <a:pt x="5961" y="1071"/>
                  </a:cubicBezTo>
                  <a:cubicBezTo>
                    <a:pt x="7591" y="256"/>
                    <a:pt x="9425" y="-152"/>
                    <a:pt x="11463" y="52"/>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62" name="Form"/>
            <p:cNvSpPr/>
            <p:nvPr/>
          </p:nvSpPr>
          <p:spPr>
            <a:xfrm>
              <a:off x="1568842" y="184367"/>
              <a:ext cx="35908" cy="37423"/>
            </a:xfrm>
            <a:custGeom>
              <a:avLst/>
              <a:gdLst/>
              <a:ahLst/>
              <a:cxnLst>
                <a:cxn ang="0">
                  <a:pos x="wd2" y="hd2"/>
                </a:cxn>
                <a:cxn ang="5400000">
                  <a:pos x="wd2" y="hd2"/>
                </a:cxn>
                <a:cxn ang="10800000">
                  <a:pos x="wd2" y="hd2"/>
                </a:cxn>
                <a:cxn ang="16200000">
                  <a:pos x="wd2" y="hd2"/>
                </a:cxn>
              </a:cxnLst>
              <a:rect l="0" t="0" r="r" b="b"/>
              <a:pathLst>
                <a:path w="21600" h="21254" extrusionOk="0">
                  <a:moveTo>
                    <a:pt x="17568" y="2073"/>
                  </a:moveTo>
                  <a:cubicBezTo>
                    <a:pt x="19008" y="3195"/>
                    <a:pt x="20160" y="4878"/>
                    <a:pt x="21024" y="6561"/>
                  </a:cubicBezTo>
                  <a:cubicBezTo>
                    <a:pt x="21600" y="8525"/>
                    <a:pt x="21600" y="9928"/>
                    <a:pt x="21600" y="11891"/>
                  </a:cubicBezTo>
                  <a:cubicBezTo>
                    <a:pt x="21312" y="13855"/>
                    <a:pt x="20736" y="15538"/>
                    <a:pt x="19584" y="16941"/>
                  </a:cubicBezTo>
                  <a:cubicBezTo>
                    <a:pt x="18432" y="18624"/>
                    <a:pt x="16992" y="19465"/>
                    <a:pt x="15264" y="20307"/>
                  </a:cubicBezTo>
                  <a:cubicBezTo>
                    <a:pt x="13248" y="21148"/>
                    <a:pt x="11520" y="21429"/>
                    <a:pt x="9504" y="21148"/>
                  </a:cubicBezTo>
                  <a:cubicBezTo>
                    <a:pt x="7488" y="20868"/>
                    <a:pt x="5760" y="20307"/>
                    <a:pt x="4320" y="18904"/>
                  </a:cubicBezTo>
                  <a:cubicBezTo>
                    <a:pt x="2592" y="17782"/>
                    <a:pt x="1728" y="16380"/>
                    <a:pt x="864" y="14697"/>
                  </a:cubicBezTo>
                  <a:cubicBezTo>
                    <a:pt x="0" y="13013"/>
                    <a:pt x="0" y="11050"/>
                    <a:pt x="0" y="9367"/>
                  </a:cubicBezTo>
                  <a:cubicBezTo>
                    <a:pt x="288" y="7403"/>
                    <a:pt x="1152" y="5720"/>
                    <a:pt x="2304" y="4037"/>
                  </a:cubicBezTo>
                  <a:cubicBezTo>
                    <a:pt x="3456" y="2634"/>
                    <a:pt x="4608" y="1512"/>
                    <a:pt x="6624" y="671"/>
                  </a:cubicBezTo>
                  <a:cubicBezTo>
                    <a:pt x="8352" y="110"/>
                    <a:pt x="10368" y="-171"/>
                    <a:pt x="12384" y="110"/>
                  </a:cubicBezTo>
                  <a:cubicBezTo>
                    <a:pt x="14400" y="390"/>
                    <a:pt x="15840" y="951"/>
                    <a:pt x="17568" y="2073"/>
                  </a:cubicBezTo>
                </a:path>
              </a:pathLst>
            </a:custGeom>
            <a:solidFill>
              <a:srgbClr val="7F7F7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63" name="Form"/>
            <p:cNvSpPr/>
            <p:nvPr/>
          </p:nvSpPr>
          <p:spPr>
            <a:xfrm>
              <a:off x="1577403" y="192627"/>
              <a:ext cx="20907" cy="20907"/>
            </a:xfrm>
            <a:custGeom>
              <a:avLst/>
              <a:gdLst/>
              <a:ahLst/>
              <a:cxnLst>
                <a:cxn ang="0">
                  <a:pos x="wd2" y="hd2"/>
                </a:cxn>
                <a:cxn ang="5400000">
                  <a:pos x="wd2" y="hd2"/>
                </a:cxn>
                <a:cxn ang="10800000">
                  <a:pos x="wd2" y="hd2"/>
                </a:cxn>
                <a:cxn ang="16200000">
                  <a:pos x="wd2" y="hd2"/>
                </a:cxn>
              </a:cxnLst>
              <a:rect l="0" t="0" r="r" b="b"/>
              <a:pathLst>
                <a:path w="21600" h="21600" extrusionOk="0">
                  <a:moveTo>
                    <a:pt x="19543" y="5143"/>
                  </a:moveTo>
                  <a:cubicBezTo>
                    <a:pt x="20571" y="6686"/>
                    <a:pt x="21086" y="8229"/>
                    <a:pt x="21600" y="10286"/>
                  </a:cubicBezTo>
                  <a:cubicBezTo>
                    <a:pt x="21600" y="12857"/>
                    <a:pt x="21086" y="14400"/>
                    <a:pt x="20057" y="15943"/>
                  </a:cubicBezTo>
                  <a:cubicBezTo>
                    <a:pt x="19029" y="18000"/>
                    <a:pt x="18000" y="19029"/>
                    <a:pt x="16457" y="20057"/>
                  </a:cubicBezTo>
                  <a:cubicBezTo>
                    <a:pt x="14914" y="21086"/>
                    <a:pt x="12857" y="21600"/>
                    <a:pt x="11314" y="21600"/>
                  </a:cubicBezTo>
                  <a:cubicBezTo>
                    <a:pt x="9257" y="21600"/>
                    <a:pt x="7200" y="21086"/>
                    <a:pt x="5657" y="20057"/>
                  </a:cubicBezTo>
                  <a:cubicBezTo>
                    <a:pt x="4114" y="19543"/>
                    <a:pt x="2571" y="18000"/>
                    <a:pt x="1543" y="16457"/>
                  </a:cubicBezTo>
                  <a:cubicBezTo>
                    <a:pt x="514" y="14914"/>
                    <a:pt x="0" y="13371"/>
                    <a:pt x="0" y="11314"/>
                  </a:cubicBezTo>
                  <a:cubicBezTo>
                    <a:pt x="0" y="9257"/>
                    <a:pt x="0" y="7714"/>
                    <a:pt x="1029" y="5657"/>
                  </a:cubicBezTo>
                  <a:cubicBezTo>
                    <a:pt x="2057" y="4114"/>
                    <a:pt x="2571" y="2571"/>
                    <a:pt x="4629" y="1543"/>
                  </a:cubicBezTo>
                  <a:cubicBezTo>
                    <a:pt x="6171" y="514"/>
                    <a:pt x="8229" y="0"/>
                    <a:pt x="10286" y="0"/>
                  </a:cubicBezTo>
                  <a:cubicBezTo>
                    <a:pt x="12343" y="0"/>
                    <a:pt x="13886" y="514"/>
                    <a:pt x="15429" y="1029"/>
                  </a:cubicBezTo>
                  <a:cubicBezTo>
                    <a:pt x="17486" y="2057"/>
                    <a:pt x="18514" y="3086"/>
                    <a:pt x="19543" y="5143"/>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64" name="Form"/>
            <p:cNvSpPr/>
            <p:nvPr/>
          </p:nvSpPr>
          <p:spPr>
            <a:xfrm>
              <a:off x="1488906" y="4200666"/>
              <a:ext cx="196073" cy="195960"/>
            </a:xfrm>
            <a:custGeom>
              <a:avLst/>
              <a:gdLst/>
              <a:ahLst/>
              <a:cxnLst>
                <a:cxn ang="0">
                  <a:pos x="wd2" y="hd2"/>
                </a:cxn>
                <a:cxn ang="5400000">
                  <a:pos x="wd2" y="hd2"/>
                </a:cxn>
                <a:cxn ang="10800000">
                  <a:pos x="wd2" y="hd2"/>
                </a:cxn>
                <a:cxn ang="16200000">
                  <a:pos x="wd2" y="hd2"/>
                </a:cxn>
              </a:cxnLst>
              <a:rect l="0" t="0" r="r" b="b"/>
              <a:pathLst>
                <a:path w="21329" h="21316" extrusionOk="0">
                  <a:moveTo>
                    <a:pt x="18219" y="3122"/>
                  </a:moveTo>
                  <a:cubicBezTo>
                    <a:pt x="19595" y="4495"/>
                    <a:pt x="20442" y="5974"/>
                    <a:pt x="20972" y="7875"/>
                  </a:cubicBezTo>
                  <a:cubicBezTo>
                    <a:pt x="21448" y="9777"/>
                    <a:pt x="21448" y="11467"/>
                    <a:pt x="20972" y="13368"/>
                  </a:cubicBezTo>
                  <a:cubicBezTo>
                    <a:pt x="20442" y="15269"/>
                    <a:pt x="19595" y="16801"/>
                    <a:pt x="18219" y="18174"/>
                  </a:cubicBezTo>
                  <a:cubicBezTo>
                    <a:pt x="16842" y="19600"/>
                    <a:pt x="15360" y="20445"/>
                    <a:pt x="13454" y="20920"/>
                  </a:cubicBezTo>
                  <a:cubicBezTo>
                    <a:pt x="11548" y="21448"/>
                    <a:pt x="9801" y="21448"/>
                    <a:pt x="7948" y="20920"/>
                  </a:cubicBezTo>
                  <a:cubicBezTo>
                    <a:pt x="6042" y="20445"/>
                    <a:pt x="4507" y="19547"/>
                    <a:pt x="3130" y="18121"/>
                  </a:cubicBezTo>
                  <a:cubicBezTo>
                    <a:pt x="1701" y="16748"/>
                    <a:pt x="854" y="15269"/>
                    <a:pt x="377" y="13368"/>
                  </a:cubicBezTo>
                  <a:cubicBezTo>
                    <a:pt x="-152" y="11467"/>
                    <a:pt x="-99" y="9777"/>
                    <a:pt x="377" y="7875"/>
                  </a:cubicBezTo>
                  <a:cubicBezTo>
                    <a:pt x="907" y="5974"/>
                    <a:pt x="1701" y="4548"/>
                    <a:pt x="3130" y="3122"/>
                  </a:cubicBezTo>
                  <a:cubicBezTo>
                    <a:pt x="4507" y="1749"/>
                    <a:pt x="6042" y="904"/>
                    <a:pt x="7948" y="376"/>
                  </a:cubicBezTo>
                  <a:cubicBezTo>
                    <a:pt x="9801" y="-99"/>
                    <a:pt x="11548" y="-152"/>
                    <a:pt x="13454" y="376"/>
                  </a:cubicBezTo>
                  <a:cubicBezTo>
                    <a:pt x="15360" y="851"/>
                    <a:pt x="16842" y="1696"/>
                    <a:pt x="18219" y="3122"/>
                  </a:cubicBezTo>
                </a:path>
              </a:pathLst>
            </a:custGeom>
            <a:solidFill>
              <a:srgbClr val="EAEAEA">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65" name="Form"/>
            <p:cNvSpPr/>
            <p:nvPr/>
          </p:nvSpPr>
          <p:spPr>
            <a:xfrm>
              <a:off x="1487511" y="4201417"/>
              <a:ext cx="93684" cy="102247"/>
            </a:xfrm>
            <a:custGeom>
              <a:avLst/>
              <a:gdLst/>
              <a:ahLst/>
              <a:cxnLst>
                <a:cxn ang="0">
                  <a:pos x="wd2" y="hd2"/>
                </a:cxn>
                <a:cxn ang="5400000">
                  <a:pos x="wd2" y="hd2"/>
                </a:cxn>
                <a:cxn ang="10800000">
                  <a:pos x="wd2" y="hd2"/>
                </a:cxn>
                <a:cxn ang="16200000">
                  <a:pos x="wd2" y="hd2"/>
                </a:cxn>
              </a:cxnLst>
              <a:rect l="0" t="0" r="r" b="b"/>
              <a:pathLst>
                <a:path w="21600" h="21600" extrusionOk="0">
                  <a:moveTo>
                    <a:pt x="6107" y="6408"/>
                  </a:moveTo>
                  <a:cubicBezTo>
                    <a:pt x="1696" y="10542"/>
                    <a:pt x="0" y="15089"/>
                    <a:pt x="0" y="21600"/>
                  </a:cubicBezTo>
                  <a:lnTo>
                    <a:pt x="21600" y="21600"/>
                  </a:lnTo>
                  <a:lnTo>
                    <a:pt x="21600" y="0"/>
                  </a:lnTo>
                  <a:cubicBezTo>
                    <a:pt x="16850" y="0"/>
                    <a:pt x="10404" y="2377"/>
                    <a:pt x="6107" y="6408"/>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66" name="Form"/>
            <p:cNvSpPr/>
            <p:nvPr/>
          </p:nvSpPr>
          <p:spPr>
            <a:xfrm>
              <a:off x="1504633" y="4200612"/>
              <a:ext cx="136497" cy="98773"/>
            </a:xfrm>
            <a:custGeom>
              <a:avLst/>
              <a:gdLst/>
              <a:ahLst/>
              <a:cxnLst>
                <a:cxn ang="0">
                  <a:pos x="wd2" y="hd2"/>
                </a:cxn>
                <a:cxn ang="5400000">
                  <a:pos x="wd2" y="hd2"/>
                </a:cxn>
                <a:cxn ang="10800000">
                  <a:pos x="wd2" y="hd2"/>
                </a:cxn>
                <a:cxn ang="16200000">
                  <a:pos x="wd2" y="hd2"/>
                </a:cxn>
              </a:cxnLst>
              <a:rect l="0" t="0" r="r" b="b"/>
              <a:pathLst>
                <a:path w="21600" h="20865" extrusionOk="0">
                  <a:moveTo>
                    <a:pt x="10034" y="396"/>
                  </a:moveTo>
                  <a:cubicBezTo>
                    <a:pt x="5821" y="1425"/>
                    <a:pt x="2298" y="4716"/>
                    <a:pt x="0" y="9036"/>
                  </a:cubicBezTo>
                  <a:lnTo>
                    <a:pt x="12715" y="20865"/>
                  </a:lnTo>
                  <a:lnTo>
                    <a:pt x="21600" y="3791"/>
                  </a:lnTo>
                  <a:cubicBezTo>
                    <a:pt x="18383" y="602"/>
                    <a:pt x="14170" y="-735"/>
                    <a:pt x="10034" y="396"/>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67" name="Form"/>
            <p:cNvSpPr/>
            <p:nvPr/>
          </p:nvSpPr>
          <p:spPr>
            <a:xfrm>
              <a:off x="1541018" y="4200828"/>
              <a:ext cx="132216" cy="98557"/>
            </a:xfrm>
            <a:custGeom>
              <a:avLst/>
              <a:gdLst/>
              <a:ahLst/>
              <a:cxnLst>
                <a:cxn ang="0">
                  <a:pos x="wd2" y="hd2"/>
                </a:cxn>
                <a:cxn ang="5400000">
                  <a:pos x="wd2" y="hd2"/>
                </a:cxn>
                <a:cxn ang="10800000">
                  <a:pos x="wd2" y="hd2"/>
                </a:cxn>
                <a:cxn ang="16200000">
                  <a:pos x="wd2" y="hd2"/>
                </a:cxn>
              </a:cxnLst>
              <a:rect l="0" t="0" r="r" b="b"/>
              <a:pathLst>
                <a:path w="21600" h="20820" extrusionOk="0">
                  <a:moveTo>
                    <a:pt x="12105" y="969"/>
                  </a:moveTo>
                  <a:cubicBezTo>
                    <a:pt x="7991" y="-780"/>
                    <a:pt x="3640" y="-60"/>
                    <a:pt x="0" y="2306"/>
                  </a:cubicBezTo>
                  <a:lnTo>
                    <a:pt x="7279" y="20820"/>
                  </a:lnTo>
                  <a:lnTo>
                    <a:pt x="21600" y="11357"/>
                  </a:lnTo>
                  <a:cubicBezTo>
                    <a:pt x="19622" y="6317"/>
                    <a:pt x="16299" y="2717"/>
                    <a:pt x="12105" y="969"/>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68" name="Form"/>
            <p:cNvSpPr/>
            <p:nvPr/>
          </p:nvSpPr>
          <p:spPr>
            <a:xfrm>
              <a:off x="1590245" y="4295590"/>
              <a:ext cx="93685" cy="102247"/>
            </a:xfrm>
            <a:custGeom>
              <a:avLst/>
              <a:gdLst/>
              <a:ahLst/>
              <a:cxnLst>
                <a:cxn ang="0">
                  <a:pos x="wd2" y="hd2"/>
                </a:cxn>
                <a:cxn ang="5400000">
                  <a:pos x="wd2" y="hd2"/>
                </a:cxn>
                <a:cxn ang="10800000">
                  <a:pos x="wd2" y="hd2"/>
                </a:cxn>
                <a:cxn ang="16200000">
                  <a:pos x="wd2" y="hd2"/>
                </a:cxn>
              </a:cxnLst>
              <a:rect l="0" t="0" r="r" b="b"/>
              <a:pathLst>
                <a:path w="21600" h="21600" extrusionOk="0">
                  <a:moveTo>
                    <a:pt x="15380" y="15089"/>
                  </a:moveTo>
                  <a:cubicBezTo>
                    <a:pt x="19904" y="11058"/>
                    <a:pt x="21600" y="6408"/>
                    <a:pt x="21600" y="0"/>
                  </a:cubicBezTo>
                  <a:lnTo>
                    <a:pt x="0" y="0"/>
                  </a:lnTo>
                  <a:lnTo>
                    <a:pt x="0" y="21600"/>
                  </a:lnTo>
                  <a:cubicBezTo>
                    <a:pt x="4750" y="21600"/>
                    <a:pt x="11083" y="19223"/>
                    <a:pt x="15380" y="15089"/>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69" name="Form"/>
            <p:cNvSpPr/>
            <p:nvPr/>
          </p:nvSpPr>
          <p:spPr>
            <a:xfrm>
              <a:off x="1530317" y="4299870"/>
              <a:ext cx="136495" cy="97136"/>
            </a:xfrm>
            <a:custGeom>
              <a:avLst/>
              <a:gdLst/>
              <a:ahLst/>
              <a:cxnLst>
                <a:cxn ang="0">
                  <a:pos x="wd2" y="hd2"/>
                </a:cxn>
                <a:cxn ang="5400000">
                  <a:pos x="wd2" y="hd2"/>
                </a:cxn>
                <a:cxn ang="10800000">
                  <a:pos x="wd2" y="hd2"/>
                </a:cxn>
                <a:cxn ang="16200000">
                  <a:pos x="wd2" y="hd2"/>
                </a:cxn>
              </a:cxnLst>
              <a:rect l="0" t="0" r="r" b="b"/>
              <a:pathLst>
                <a:path w="21600" h="20958" extrusionOk="0">
                  <a:moveTo>
                    <a:pt x="11607" y="20665"/>
                  </a:moveTo>
                  <a:cubicBezTo>
                    <a:pt x="15758" y="19627"/>
                    <a:pt x="19371" y="16304"/>
                    <a:pt x="21600" y="11942"/>
                  </a:cubicBezTo>
                  <a:lnTo>
                    <a:pt x="8840" y="0"/>
                  </a:lnTo>
                  <a:lnTo>
                    <a:pt x="0" y="17238"/>
                  </a:lnTo>
                  <a:cubicBezTo>
                    <a:pt x="3228" y="20250"/>
                    <a:pt x="7379" y="21600"/>
                    <a:pt x="11607" y="20665"/>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70" name="Form"/>
            <p:cNvSpPr/>
            <p:nvPr/>
          </p:nvSpPr>
          <p:spPr>
            <a:xfrm>
              <a:off x="1498212" y="4299870"/>
              <a:ext cx="132215" cy="98558"/>
            </a:xfrm>
            <a:custGeom>
              <a:avLst/>
              <a:gdLst/>
              <a:ahLst/>
              <a:cxnLst>
                <a:cxn ang="0">
                  <a:pos x="wd2" y="hd2"/>
                </a:cxn>
                <a:cxn ang="5400000">
                  <a:pos x="wd2" y="hd2"/>
                </a:cxn>
                <a:cxn ang="10800000">
                  <a:pos x="wd2" y="hd2"/>
                </a:cxn>
                <a:cxn ang="16200000">
                  <a:pos x="wd2" y="hd2"/>
                </a:cxn>
              </a:cxnLst>
              <a:rect l="0" t="0" r="r" b="b"/>
              <a:pathLst>
                <a:path w="21600" h="20820" extrusionOk="0">
                  <a:moveTo>
                    <a:pt x="9450" y="19851"/>
                  </a:moveTo>
                  <a:cubicBezTo>
                    <a:pt x="13659" y="21600"/>
                    <a:pt x="17947" y="20880"/>
                    <a:pt x="21600" y="18514"/>
                  </a:cubicBezTo>
                  <a:lnTo>
                    <a:pt x="14294" y="0"/>
                  </a:lnTo>
                  <a:lnTo>
                    <a:pt x="0" y="9463"/>
                  </a:lnTo>
                  <a:cubicBezTo>
                    <a:pt x="1985" y="14194"/>
                    <a:pt x="5321" y="17897"/>
                    <a:pt x="9450" y="19851"/>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71" name="Form"/>
            <p:cNvSpPr/>
            <p:nvPr/>
          </p:nvSpPr>
          <p:spPr>
            <a:xfrm>
              <a:off x="1499301" y="4213087"/>
              <a:ext cx="172957" cy="172792"/>
            </a:xfrm>
            <a:custGeom>
              <a:avLst/>
              <a:gdLst/>
              <a:ahLst/>
              <a:cxnLst>
                <a:cxn ang="0">
                  <a:pos x="wd2" y="hd2"/>
                </a:cxn>
                <a:cxn ang="5400000">
                  <a:pos x="wd2" y="hd2"/>
                </a:cxn>
                <a:cxn ang="10800000">
                  <a:pos x="wd2" y="hd2"/>
                </a:cxn>
                <a:cxn ang="16200000">
                  <a:pos x="wd2" y="hd2"/>
                </a:cxn>
              </a:cxnLst>
              <a:rect l="0" t="0" r="r" b="b"/>
              <a:pathLst>
                <a:path w="21345" h="21324" extrusionOk="0">
                  <a:moveTo>
                    <a:pt x="18234" y="3103"/>
                  </a:moveTo>
                  <a:cubicBezTo>
                    <a:pt x="19610" y="4535"/>
                    <a:pt x="20448" y="6027"/>
                    <a:pt x="20986" y="7877"/>
                  </a:cubicBezTo>
                  <a:cubicBezTo>
                    <a:pt x="21465" y="9786"/>
                    <a:pt x="21465" y="11576"/>
                    <a:pt x="20986" y="13426"/>
                  </a:cubicBezTo>
                  <a:cubicBezTo>
                    <a:pt x="20448" y="15335"/>
                    <a:pt x="19610" y="16827"/>
                    <a:pt x="18234" y="18199"/>
                  </a:cubicBezTo>
                  <a:cubicBezTo>
                    <a:pt x="16858" y="19631"/>
                    <a:pt x="15302" y="20467"/>
                    <a:pt x="13447" y="20944"/>
                  </a:cubicBezTo>
                  <a:cubicBezTo>
                    <a:pt x="11533" y="21481"/>
                    <a:pt x="9857" y="21421"/>
                    <a:pt x="7943" y="20944"/>
                  </a:cubicBezTo>
                  <a:cubicBezTo>
                    <a:pt x="6028" y="20407"/>
                    <a:pt x="4532" y="19631"/>
                    <a:pt x="3156" y="18199"/>
                  </a:cubicBezTo>
                  <a:cubicBezTo>
                    <a:pt x="1780" y="16827"/>
                    <a:pt x="882" y="15275"/>
                    <a:pt x="404" y="13426"/>
                  </a:cubicBezTo>
                  <a:cubicBezTo>
                    <a:pt x="-135" y="11516"/>
                    <a:pt x="-135" y="9786"/>
                    <a:pt x="404" y="7877"/>
                  </a:cubicBezTo>
                  <a:cubicBezTo>
                    <a:pt x="882" y="6027"/>
                    <a:pt x="1780" y="4535"/>
                    <a:pt x="3156" y="3103"/>
                  </a:cubicBezTo>
                  <a:cubicBezTo>
                    <a:pt x="4532" y="1731"/>
                    <a:pt x="6028" y="895"/>
                    <a:pt x="7943" y="358"/>
                  </a:cubicBezTo>
                  <a:cubicBezTo>
                    <a:pt x="9857" y="-119"/>
                    <a:pt x="11592" y="-119"/>
                    <a:pt x="13447" y="358"/>
                  </a:cubicBezTo>
                  <a:cubicBezTo>
                    <a:pt x="15362" y="895"/>
                    <a:pt x="16858" y="1731"/>
                    <a:pt x="18234" y="3103"/>
                  </a:cubicBezTo>
                </a:path>
              </a:pathLst>
            </a:custGeom>
            <a:solidFill>
              <a:srgbClr val="08080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sp>
        <p:nvSpPr>
          <p:cNvPr id="873"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874" name="Bild"/>
          <p:cNvSpPr>
            <a:spLocks noGrp="1"/>
          </p:cNvSpPr>
          <p:nvPr>
            <p:ph type="pic" sz="quarter" idx="13"/>
          </p:nvPr>
        </p:nvSpPr>
        <p:spPr>
          <a:xfrm>
            <a:off x="5667874" y="1181632"/>
            <a:ext cx="2093976" cy="2780237"/>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022645608"/>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68">
    <p:spTree>
      <p:nvGrpSpPr>
        <p:cNvPr id="1" name=""/>
        <p:cNvGrpSpPr/>
        <p:nvPr/>
      </p:nvGrpSpPr>
      <p:grpSpPr>
        <a:xfrm>
          <a:off x="0" y="0"/>
          <a:ext cx="0" cy="0"/>
          <a:chOff x="0" y="0"/>
          <a:chExt cx="0" cy="0"/>
        </a:xfrm>
      </p:grpSpPr>
      <p:sp>
        <p:nvSpPr>
          <p:cNvPr id="881" name="Rechteck"/>
          <p:cNvSpPr/>
          <p:nvPr/>
        </p:nvSpPr>
        <p:spPr>
          <a:xfrm>
            <a:off x="4857712" y="0"/>
            <a:ext cx="4286288" cy="5143500"/>
          </a:xfrm>
          <a:prstGeom prst="rect">
            <a:avLst/>
          </a:prstGeom>
          <a:blipFill>
            <a:blip r:embed="rId2"/>
          </a:blipFill>
          <a:ln w="12700">
            <a:miter lim="400000"/>
          </a:ln>
        </p:spPr>
        <p:txBody>
          <a:bodyPr lIns="38100" tIns="38100" rIns="38100" bIns="38100" anchor="ctr"/>
          <a:lstStyle/>
          <a:p>
            <a:pPr algn="ctr" defTabSz="309563">
              <a:defRPr sz="1600">
                <a:solidFill>
                  <a:srgbClr val="FFFFFF"/>
                </a:solidFill>
              </a:defRPr>
            </a:pPr>
            <a:endParaRPr sz="1200"/>
          </a:p>
        </p:txBody>
      </p:sp>
      <p:grpSp>
        <p:nvGrpSpPr>
          <p:cNvPr id="897" name="Gruppieren"/>
          <p:cNvGrpSpPr/>
          <p:nvPr/>
        </p:nvGrpSpPr>
        <p:grpSpPr>
          <a:xfrm>
            <a:off x="3816128" y="1132350"/>
            <a:ext cx="2083170" cy="2939590"/>
            <a:chOff x="0" y="0"/>
            <a:chExt cx="2777558" cy="3919452"/>
          </a:xfrm>
        </p:grpSpPr>
        <p:sp>
          <p:nvSpPr>
            <p:cNvPr id="882" name="Form"/>
            <p:cNvSpPr/>
            <p:nvPr/>
          </p:nvSpPr>
          <p:spPr>
            <a:xfrm>
              <a:off x="-1" y="-1"/>
              <a:ext cx="2777560" cy="3919454"/>
            </a:xfrm>
            <a:custGeom>
              <a:avLst/>
              <a:gdLst/>
              <a:ahLst/>
              <a:cxnLst>
                <a:cxn ang="0">
                  <a:pos x="wd2" y="hd2"/>
                </a:cxn>
                <a:cxn ang="5400000">
                  <a:pos x="wd2" y="hd2"/>
                </a:cxn>
                <a:cxn ang="10800000">
                  <a:pos x="wd2" y="hd2"/>
                </a:cxn>
                <a:cxn ang="16200000">
                  <a:pos x="wd2" y="hd2"/>
                </a:cxn>
              </a:cxnLst>
              <a:rect l="0" t="0" r="r" b="b"/>
              <a:pathLst>
                <a:path w="21600" h="21600" extrusionOk="0">
                  <a:moveTo>
                    <a:pt x="20422" y="21600"/>
                  </a:moveTo>
                  <a:lnTo>
                    <a:pt x="1178" y="21600"/>
                  </a:lnTo>
                  <a:cubicBezTo>
                    <a:pt x="525" y="21600"/>
                    <a:pt x="0" y="21226"/>
                    <a:pt x="0" y="20765"/>
                  </a:cubicBezTo>
                  <a:lnTo>
                    <a:pt x="0" y="835"/>
                  </a:lnTo>
                  <a:cubicBezTo>
                    <a:pt x="0" y="374"/>
                    <a:pt x="525" y="0"/>
                    <a:pt x="1178" y="0"/>
                  </a:cubicBezTo>
                  <a:lnTo>
                    <a:pt x="20422" y="0"/>
                  </a:lnTo>
                  <a:cubicBezTo>
                    <a:pt x="21075" y="0"/>
                    <a:pt x="21600" y="374"/>
                    <a:pt x="21600" y="835"/>
                  </a:cubicBezTo>
                  <a:lnTo>
                    <a:pt x="21600" y="20765"/>
                  </a:lnTo>
                  <a:cubicBezTo>
                    <a:pt x="21600" y="21226"/>
                    <a:pt x="21075" y="21600"/>
                    <a:pt x="20422" y="21600"/>
                  </a:cubicBez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83" name="Form"/>
            <p:cNvSpPr/>
            <p:nvPr/>
          </p:nvSpPr>
          <p:spPr>
            <a:xfrm>
              <a:off x="16847" y="18719"/>
              <a:ext cx="2741993" cy="3883886"/>
            </a:xfrm>
            <a:custGeom>
              <a:avLst/>
              <a:gdLst/>
              <a:ahLst/>
              <a:cxnLst>
                <a:cxn ang="0">
                  <a:pos x="wd2" y="hd2"/>
                </a:cxn>
                <a:cxn ang="5400000">
                  <a:pos x="wd2" y="hd2"/>
                </a:cxn>
                <a:cxn ang="10800000">
                  <a:pos x="wd2" y="hd2"/>
                </a:cxn>
                <a:cxn ang="16200000">
                  <a:pos x="wd2" y="hd2"/>
                </a:cxn>
              </a:cxnLst>
              <a:rect l="0" t="0" r="r" b="b"/>
              <a:pathLst>
                <a:path w="21600" h="21600" extrusionOk="0">
                  <a:moveTo>
                    <a:pt x="20547" y="21600"/>
                  </a:moveTo>
                  <a:lnTo>
                    <a:pt x="1053" y="21600"/>
                  </a:lnTo>
                  <a:cubicBezTo>
                    <a:pt x="468" y="21600"/>
                    <a:pt x="0" y="21267"/>
                    <a:pt x="0" y="20856"/>
                  </a:cubicBezTo>
                  <a:lnTo>
                    <a:pt x="0" y="744"/>
                  </a:lnTo>
                  <a:cubicBezTo>
                    <a:pt x="0" y="333"/>
                    <a:pt x="468" y="0"/>
                    <a:pt x="1053" y="0"/>
                  </a:cubicBezTo>
                  <a:lnTo>
                    <a:pt x="20547" y="0"/>
                  </a:lnTo>
                  <a:cubicBezTo>
                    <a:pt x="21132" y="0"/>
                    <a:pt x="21600" y="333"/>
                    <a:pt x="21600" y="744"/>
                  </a:cubicBezTo>
                  <a:lnTo>
                    <a:pt x="21600" y="20856"/>
                  </a:lnTo>
                  <a:cubicBezTo>
                    <a:pt x="21600" y="21267"/>
                    <a:pt x="21132" y="21600"/>
                    <a:pt x="20547" y="21600"/>
                  </a:cubicBezTo>
                </a:path>
              </a:pathLst>
            </a:custGeom>
            <a:solidFill>
              <a:srgbClr val="F8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84" name="Form"/>
            <p:cNvSpPr/>
            <p:nvPr/>
          </p:nvSpPr>
          <p:spPr>
            <a:xfrm>
              <a:off x="159116" y="331336"/>
              <a:ext cx="2457455" cy="3258652"/>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1" y="21600"/>
                    <a:pt x="0" y="21547"/>
                    <a:pt x="0" y="21482"/>
                  </a:cubicBezTo>
                  <a:lnTo>
                    <a:pt x="0" y="118"/>
                  </a:lnTo>
                  <a:cubicBezTo>
                    <a:pt x="0" y="53"/>
                    <a:pt x="71" y="0"/>
                    <a:pt x="157" y="0"/>
                  </a:cubicBezTo>
                  <a:lnTo>
                    <a:pt x="21443" y="0"/>
                  </a:lnTo>
                  <a:cubicBezTo>
                    <a:pt x="21533" y="0"/>
                    <a:pt x="21600" y="53"/>
                    <a:pt x="21600" y="118"/>
                  </a:cubicBezTo>
                  <a:lnTo>
                    <a:pt x="21600" y="21482"/>
                  </a:lnTo>
                  <a:cubicBezTo>
                    <a:pt x="21600" y="21547"/>
                    <a:pt x="21533" y="21600"/>
                    <a:pt x="21443" y="21600"/>
                  </a:cubicBezTo>
                </a:path>
              </a:pathLst>
            </a:custGeom>
            <a:solidFill>
              <a:srgbClr val="D3D3D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85" name="Form"/>
            <p:cNvSpPr/>
            <p:nvPr/>
          </p:nvSpPr>
          <p:spPr>
            <a:xfrm>
              <a:off x="168476" y="338823"/>
              <a:ext cx="2440607" cy="3241805"/>
            </a:xfrm>
            <a:custGeom>
              <a:avLst/>
              <a:gdLst/>
              <a:ahLst/>
              <a:cxnLst>
                <a:cxn ang="0">
                  <a:pos x="wd2" y="hd2"/>
                </a:cxn>
                <a:cxn ang="5400000">
                  <a:pos x="wd2" y="hd2"/>
                </a:cxn>
                <a:cxn ang="10800000">
                  <a:pos x="wd2" y="hd2"/>
                </a:cxn>
                <a:cxn ang="16200000">
                  <a:pos x="wd2" y="hd2"/>
                </a:cxn>
              </a:cxnLst>
              <a:rect l="0" t="0" r="r" b="b"/>
              <a:pathLst>
                <a:path w="21600" h="21600" extrusionOk="0">
                  <a:moveTo>
                    <a:pt x="21442" y="21600"/>
                  </a:moveTo>
                  <a:lnTo>
                    <a:pt x="158" y="21600"/>
                  </a:lnTo>
                  <a:cubicBezTo>
                    <a:pt x="71" y="21600"/>
                    <a:pt x="0" y="21546"/>
                    <a:pt x="0" y="21481"/>
                  </a:cubicBezTo>
                  <a:lnTo>
                    <a:pt x="0" y="119"/>
                  </a:lnTo>
                  <a:cubicBezTo>
                    <a:pt x="0" y="54"/>
                    <a:pt x="71" y="0"/>
                    <a:pt x="158" y="0"/>
                  </a:cubicBezTo>
                  <a:lnTo>
                    <a:pt x="21442" y="0"/>
                  </a:lnTo>
                  <a:cubicBezTo>
                    <a:pt x="21532" y="0"/>
                    <a:pt x="21600" y="54"/>
                    <a:pt x="21600" y="119"/>
                  </a:cubicBezTo>
                  <a:lnTo>
                    <a:pt x="21600" y="21481"/>
                  </a:lnTo>
                  <a:cubicBezTo>
                    <a:pt x="21600" y="21546"/>
                    <a:pt x="21532" y="21600"/>
                    <a:pt x="21442" y="21600"/>
                  </a:cubicBezTo>
                </a:path>
              </a:pathLst>
            </a:custGeom>
            <a:solidFill>
              <a:srgbClr val="D3D3D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86" name="Form"/>
            <p:cNvSpPr/>
            <p:nvPr/>
          </p:nvSpPr>
          <p:spPr>
            <a:xfrm>
              <a:off x="1366844" y="155372"/>
              <a:ext cx="44188" cy="44196"/>
            </a:xfrm>
            <a:custGeom>
              <a:avLst/>
              <a:gdLst/>
              <a:ahLst/>
              <a:cxnLst>
                <a:cxn ang="0">
                  <a:pos x="wd2" y="hd2"/>
                </a:cxn>
                <a:cxn ang="5400000">
                  <a:pos x="wd2" y="hd2"/>
                </a:cxn>
                <a:cxn ang="10800000">
                  <a:pos x="wd2" y="hd2"/>
                </a:cxn>
                <a:cxn ang="16200000">
                  <a:pos x="wd2" y="hd2"/>
                </a:cxn>
              </a:cxnLst>
              <a:rect l="0" t="0" r="r" b="b"/>
              <a:pathLst>
                <a:path w="21447" h="21448" extrusionOk="0">
                  <a:moveTo>
                    <a:pt x="11573" y="0"/>
                  </a:moveTo>
                  <a:cubicBezTo>
                    <a:pt x="13630" y="204"/>
                    <a:pt x="15276" y="611"/>
                    <a:pt x="16921" y="1834"/>
                  </a:cubicBezTo>
                  <a:cubicBezTo>
                    <a:pt x="18567" y="2853"/>
                    <a:pt x="19390" y="4279"/>
                    <a:pt x="20418" y="6113"/>
                  </a:cubicBezTo>
                  <a:cubicBezTo>
                    <a:pt x="21241" y="7743"/>
                    <a:pt x="21447" y="9374"/>
                    <a:pt x="21447" y="11411"/>
                  </a:cubicBezTo>
                  <a:cubicBezTo>
                    <a:pt x="21241" y="13245"/>
                    <a:pt x="20830" y="15079"/>
                    <a:pt x="19801" y="16709"/>
                  </a:cubicBezTo>
                  <a:cubicBezTo>
                    <a:pt x="18567" y="18340"/>
                    <a:pt x="17333" y="19562"/>
                    <a:pt x="15481" y="20377"/>
                  </a:cubicBezTo>
                  <a:cubicBezTo>
                    <a:pt x="13630" y="21192"/>
                    <a:pt x="11778" y="21600"/>
                    <a:pt x="9927" y="21396"/>
                  </a:cubicBezTo>
                  <a:cubicBezTo>
                    <a:pt x="7870" y="21192"/>
                    <a:pt x="6430" y="20581"/>
                    <a:pt x="4784" y="19562"/>
                  </a:cubicBezTo>
                  <a:cubicBezTo>
                    <a:pt x="3138" y="18340"/>
                    <a:pt x="1904" y="17117"/>
                    <a:pt x="1081" y="15487"/>
                  </a:cubicBezTo>
                  <a:cubicBezTo>
                    <a:pt x="258" y="13653"/>
                    <a:pt x="-153" y="12023"/>
                    <a:pt x="53" y="9985"/>
                  </a:cubicBezTo>
                  <a:cubicBezTo>
                    <a:pt x="258" y="7947"/>
                    <a:pt x="670" y="6317"/>
                    <a:pt x="1904" y="4687"/>
                  </a:cubicBezTo>
                  <a:cubicBezTo>
                    <a:pt x="2933" y="3057"/>
                    <a:pt x="4167" y="2038"/>
                    <a:pt x="6018" y="1223"/>
                  </a:cubicBezTo>
                  <a:cubicBezTo>
                    <a:pt x="7664" y="204"/>
                    <a:pt x="9516" y="0"/>
                    <a:pt x="11573" y="0"/>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87" name="Form"/>
            <p:cNvSpPr/>
            <p:nvPr/>
          </p:nvSpPr>
          <p:spPr>
            <a:xfrm>
              <a:off x="1372414" y="161258"/>
              <a:ext cx="32732" cy="32732"/>
            </a:xfrm>
            <a:custGeom>
              <a:avLst/>
              <a:gdLst/>
              <a:ahLst/>
              <a:cxnLst>
                <a:cxn ang="0">
                  <a:pos x="wd2" y="hd2"/>
                </a:cxn>
                <a:cxn ang="5400000">
                  <a:pos x="wd2" y="hd2"/>
                </a:cxn>
                <a:cxn ang="10800000">
                  <a:pos x="wd2" y="hd2"/>
                </a:cxn>
                <a:cxn ang="16200000">
                  <a:pos x="wd2" y="hd2"/>
                </a:cxn>
              </a:cxnLst>
              <a:rect l="0" t="0" r="r" b="b"/>
              <a:pathLst>
                <a:path w="21254" h="21254" extrusionOk="0">
                  <a:moveTo>
                    <a:pt x="17216" y="2349"/>
                  </a:moveTo>
                  <a:cubicBezTo>
                    <a:pt x="18619" y="3471"/>
                    <a:pt x="19741" y="4593"/>
                    <a:pt x="20582" y="6556"/>
                  </a:cubicBezTo>
                  <a:cubicBezTo>
                    <a:pt x="21143" y="8240"/>
                    <a:pt x="21424" y="9923"/>
                    <a:pt x="21143" y="11886"/>
                  </a:cubicBezTo>
                  <a:cubicBezTo>
                    <a:pt x="20863" y="13569"/>
                    <a:pt x="20302" y="15533"/>
                    <a:pt x="19180" y="17216"/>
                  </a:cubicBezTo>
                  <a:cubicBezTo>
                    <a:pt x="18058" y="18619"/>
                    <a:pt x="16375" y="19741"/>
                    <a:pt x="14692" y="20582"/>
                  </a:cubicBezTo>
                  <a:cubicBezTo>
                    <a:pt x="12728" y="21143"/>
                    <a:pt x="11325" y="21424"/>
                    <a:pt x="9362" y="21143"/>
                  </a:cubicBezTo>
                  <a:cubicBezTo>
                    <a:pt x="7398" y="20863"/>
                    <a:pt x="5995" y="20302"/>
                    <a:pt x="4312" y="19180"/>
                  </a:cubicBezTo>
                  <a:cubicBezTo>
                    <a:pt x="2629" y="18058"/>
                    <a:pt x="1788" y="16375"/>
                    <a:pt x="946" y="14692"/>
                  </a:cubicBezTo>
                  <a:cubicBezTo>
                    <a:pt x="105" y="12728"/>
                    <a:pt x="-176" y="11325"/>
                    <a:pt x="105" y="9362"/>
                  </a:cubicBezTo>
                  <a:cubicBezTo>
                    <a:pt x="385" y="7398"/>
                    <a:pt x="1227" y="5715"/>
                    <a:pt x="2349" y="4312"/>
                  </a:cubicBezTo>
                  <a:cubicBezTo>
                    <a:pt x="3471" y="2629"/>
                    <a:pt x="4593" y="1788"/>
                    <a:pt x="6556" y="946"/>
                  </a:cubicBezTo>
                  <a:cubicBezTo>
                    <a:pt x="8240" y="105"/>
                    <a:pt x="10203" y="-176"/>
                    <a:pt x="12167" y="105"/>
                  </a:cubicBezTo>
                  <a:cubicBezTo>
                    <a:pt x="13850" y="385"/>
                    <a:pt x="15533" y="946"/>
                    <a:pt x="17216" y="2349"/>
                  </a:cubicBezTo>
                </a:path>
              </a:pathLst>
            </a:custGeom>
            <a:solidFill>
              <a:srgbClr val="7F7F7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88" name="Form"/>
            <p:cNvSpPr/>
            <p:nvPr/>
          </p:nvSpPr>
          <p:spPr>
            <a:xfrm>
              <a:off x="1379631" y="168476"/>
              <a:ext cx="18286" cy="18285"/>
            </a:xfrm>
            <a:custGeom>
              <a:avLst/>
              <a:gdLst/>
              <a:ahLst/>
              <a:cxnLst>
                <a:cxn ang="0">
                  <a:pos x="wd2" y="hd2"/>
                </a:cxn>
                <a:cxn ang="5400000">
                  <a:pos x="wd2" y="hd2"/>
                </a:cxn>
                <a:cxn ang="10800000">
                  <a:pos x="wd2" y="hd2"/>
                </a:cxn>
                <a:cxn ang="16200000">
                  <a:pos x="wd2" y="hd2"/>
                </a:cxn>
              </a:cxnLst>
              <a:rect l="0" t="0" r="r" b="b"/>
              <a:pathLst>
                <a:path w="21600" h="21600" extrusionOk="0">
                  <a:moveTo>
                    <a:pt x="20057" y="5143"/>
                  </a:moveTo>
                  <a:cubicBezTo>
                    <a:pt x="21086" y="6686"/>
                    <a:pt x="21600" y="8229"/>
                    <a:pt x="21600" y="10286"/>
                  </a:cubicBezTo>
                  <a:cubicBezTo>
                    <a:pt x="21600" y="12343"/>
                    <a:pt x="21086" y="13886"/>
                    <a:pt x="20571" y="15943"/>
                  </a:cubicBezTo>
                  <a:cubicBezTo>
                    <a:pt x="19543" y="18000"/>
                    <a:pt x="18000" y="19029"/>
                    <a:pt x="16457" y="20057"/>
                  </a:cubicBezTo>
                  <a:cubicBezTo>
                    <a:pt x="14400" y="21086"/>
                    <a:pt x="13371" y="21600"/>
                    <a:pt x="11314" y="21600"/>
                  </a:cubicBezTo>
                  <a:cubicBezTo>
                    <a:pt x="9257" y="21600"/>
                    <a:pt x="7200" y="20571"/>
                    <a:pt x="5657" y="20057"/>
                  </a:cubicBezTo>
                  <a:cubicBezTo>
                    <a:pt x="3600" y="19029"/>
                    <a:pt x="2571" y="18000"/>
                    <a:pt x="1543" y="16457"/>
                  </a:cubicBezTo>
                  <a:cubicBezTo>
                    <a:pt x="514" y="14914"/>
                    <a:pt x="0" y="13371"/>
                    <a:pt x="0" y="11314"/>
                  </a:cubicBezTo>
                  <a:cubicBezTo>
                    <a:pt x="0" y="9257"/>
                    <a:pt x="514" y="7714"/>
                    <a:pt x="1029" y="5657"/>
                  </a:cubicBezTo>
                  <a:cubicBezTo>
                    <a:pt x="2057" y="4114"/>
                    <a:pt x="3600" y="2571"/>
                    <a:pt x="5143" y="1543"/>
                  </a:cubicBezTo>
                  <a:cubicBezTo>
                    <a:pt x="6686" y="514"/>
                    <a:pt x="8229" y="0"/>
                    <a:pt x="10286" y="0"/>
                  </a:cubicBezTo>
                  <a:cubicBezTo>
                    <a:pt x="12343" y="0"/>
                    <a:pt x="13886" y="0"/>
                    <a:pt x="15943" y="1029"/>
                  </a:cubicBezTo>
                  <a:cubicBezTo>
                    <a:pt x="17486" y="2057"/>
                    <a:pt x="19029" y="3086"/>
                    <a:pt x="20057" y="5143"/>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89" name="Form"/>
            <p:cNvSpPr/>
            <p:nvPr/>
          </p:nvSpPr>
          <p:spPr>
            <a:xfrm>
              <a:off x="1300352" y="3673993"/>
              <a:ext cx="171294" cy="171492"/>
            </a:xfrm>
            <a:custGeom>
              <a:avLst/>
              <a:gdLst/>
              <a:ahLst/>
              <a:cxnLst>
                <a:cxn ang="0">
                  <a:pos x="wd2" y="hd2"/>
                </a:cxn>
                <a:cxn ang="5400000">
                  <a:pos x="wd2" y="hd2"/>
                </a:cxn>
                <a:cxn ang="10800000">
                  <a:pos x="wd2" y="hd2"/>
                </a:cxn>
                <a:cxn ang="16200000">
                  <a:pos x="wd2" y="hd2"/>
                </a:cxn>
              </a:cxnLst>
              <a:rect l="0" t="0" r="r" b="b"/>
              <a:pathLst>
                <a:path w="21304" h="21330" extrusionOk="0">
                  <a:moveTo>
                    <a:pt x="18174" y="3175"/>
                  </a:moveTo>
                  <a:cubicBezTo>
                    <a:pt x="19600" y="4548"/>
                    <a:pt x="20445" y="6027"/>
                    <a:pt x="20973" y="7928"/>
                  </a:cubicBezTo>
                  <a:cubicBezTo>
                    <a:pt x="21448" y="9829"/>
                    <a:pt x="21395" y="11519"/>
                    <a:pt x="20920" y="13421"/>
                  </a:cubicBezTo>
                  <a:cubicBezTo>
                    <a:pt x="20392" y="15322"/>
                    <a:pt x="19547" y="16748"/>
                    <a:pt x="18174" y="18174"/>
                  </a:cubicBezTo>
                  <a:cubicBezTo>
                    <a:pt x="16748" y="19547"/>
                    <a:pt x="15322" y="20445"/>
                    <a:pt x="13421" y="20973"/>
                  </a:cubicBezTo>
                  <a:cubicBezTo>
                    <a:pt x="11519" y="21448"/>
                    <a:pt x="9829" y="21448"/>
                    <a:pt x="7928" y="20973"/>
                  </a:cubicBezTo>
                  <a:cubicBezTo>
                    <a:pt x="6027" y="20445"/>
                    <a:pt x="4548" y="19547"/>
                    <a:pt x="3175" y="18174"/>
                  </a:cubicBezTo>
                  <a:cubicBezTo>
                    <a:pt x="1749" y="16748"/>
                    <a:pt x="851" y="15322"/>
                    <a:pt x="376" y="13421"/>
                  </a:cubicBezTo>
                  <a:cubicBezTo>
                    <a:pt x="-152" y="11519"/>
                    <a:pt x="-99" y="9829"/>
                    <a:pt x="376" y="7928"/>
                  </a:cubicBezTo>
                  <a:cubicBezTo>
                    <a:pt x="904" y="6027"/>
                    <a:pt x="1749" y="4548"/>
                    <a:pt x="3175" y="3175"/>
                  </a:cubicBezTo>
                  <a:cubicBezTo>
                    <a:pt x="4548" y="1749"/>
                    <a:pt x="6027" y="851"/>
                    <a:pt x="7928" y="376"/>
                  </a:cubicBezTo>
                  <a:cubicBezTo>
                    <a:pt x="9829" y="-152"/>
                    <a:pt x="11519" y="-99"/>
                    <a:pt x="13421" y="376"/>
                  </a:cubicBezTo>
                  <a:cubicBezTo>
                    <a:pt x="15322" y="904"/>
                    <a:pt x="16801" y="1749"/>
                    <a:pt x="18174" y="3175"/>
                  </a:cubicBezTo>
                </a:path>
              </a:pathLst>
            </a:custGeom>
            <a:solidFill>
              <a:srgbClr val="EAEAEA">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90" name="Form"/>
            <p:cNvSpPr/>
            <p:nvPr/>
          </p:nvSpPr>
          <p:spPr>
            <a:xfrm>
              <a:off x="1299137" y="3675448"/>
              <a:ext cx="81938" cy="88635"/>
            </a:xfrm>
            <a:custGeom>
              <a:avLst/>
              <a:gdLst/>
              <a:ahLst/>
              <a:cxnLst>
                <a:cxn ang="0">
                  <a:pos x="wd2" y="hd2"/>
                </a:cxn>
                <a:cxn ang="5400000">
                  <a:pos x="wd2" y="hd2"/>
                </a:cxn>
                <a:cxn ang="10800000">
                  <a:pos x="wd2" y="hd2"/>
                </a:cxn>
                <a:cxn ang="16200000">
                  <a:pos x="wd2" y="hd2"/>
                </a:cxn>
              </a:cxnLst>
              <a:rect l="0" t="0" r="r" b="b"/>
              <a:pathLst>
                <a:path w="21600" h="21407" extrusionOk="0">
                  <a:moveTo>
                    <a:pt x="6107" y="6430"/>
                  </a:moveTo>
                  <a:cubicBezTo>
                    <a:pt x="1583" y="10505"/>
                    <a:pt x="0" y="14988"/>
                    <a:pt x="0" y="21407"/>
                  </a:cubicBezTo>
                  <a:lnTo>
                    <a:pt x="21600" y="21407"/>
                  </a:lnTo>
                  <a:lnTo>
                    <a:pt x="21600" y="11"/>
                  </a:lnTo>
                  <a:cubicBezTo>
                    <a:pt x="17076" y="-193"/>
                    <a:pt x="10630" y="2354"/>
                    <a:pt x="6107" y="6430"/>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91" name="Form"/>
            <p:cNvSpPr/>
            <p:nvPr/>
          </p:nvSpPr>
          <p:spPr>
            <a:xfrm>
              <a:off x="1314112" y="3675684"/>
              <a:ext cx="119382" cy="86521"/>
            </a:xfrm>
            <a:custGeom>
              <a:avLst/>
              <a:gdLst/>
              <a:ahLst/>
              <a:cxnLst>
                <a:cxn ang="0">
                  <a:pos x="wd2" y="hd2"/>
                </a:cxn>
                <a:cxn ang="5400000">
                  <a:pos x="wd2" y="hd2"/>
                </a:cxn>
                <a:cxn ang="10800000">
                  <a:pos x="wd2" y="hd2"/>
                </a:cxn>
                <a:cxn ang="16200000">
                  <a:pos x="wd2" y="hd2"/>
                </a:cxn>
              </a:cxnLst>
              <a:rect l="0" t="0" r="r" b="b"/>
              <a:pathLst>
                <a:path w="21600" h="20898" extrusionOk="0">
                  <a:moveTo>
                    <a:pt x="9993" y="331"/>
                  </a:moveTo>
                  <a:cubicBezTo>
                    <a:pt x="5842" y="1468"/>
                    <a:pt x="2306" y="4672"/>
                    <a:pt x="0" y="9013"/>
                  </a:cubicBezTo>
                  <a:lnTo>
                    <a:pt x="12760" y="20898"/>
                  </a:lnTo>
                  <a:lnTo>
                    <a:pt x="21600" y="3845"/>
                  </a:lnTo>
                  <a:cubicBezTo>
                    <a:pt x="18372" y="745"/>
                    <a:pt x="14374" y="-702"/>
                    <a:pt x="9993" y="331"/>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92" name="Form"/>
            <p:cNvSpPr/>
            <p:nvPr/>
          </p:nvSpPr>
          <p:spPr>
            <a:xfrm>
              <a:off x="1345936" y="3675781"/>
              <a:ext cx="115637" cy="86424"/>
            </a:xfrm>
            <a:custGeom>
              <a:avLst/>
              <a:gdLst/>
              <a:ahLst/>
              <a:cxnLst>
                <a:cxn ang="0">
                  <a:pos x="wd2" y="hd2"/>
                </a:cxn>
                <a:cxn ang="5400000">
                  <a:pos x="wd2" y="hd2"/>
                </a:cxn>
                <a:cxn ang="10800000">
                  <a:pos x="wd2" y="hd2"/>
                </a:cxn>
                <a:cxn ang="16200000">
                  <a:pos x="wd2" y="hd2"/>
                </a:cxn>
              </a:cxnLst>
              <a:rect l="0" t="0" r="r" b="b"/>
              <a:pathLst>
                <a:path w="21600" h="20875" extrusionOk="0">
                  <a:moveTo>
                    <a:pt x="12150" y="929"/>
                  </a:moveTo>
                  <a:cubicBezTo>
                    <a:pt x="7941" y="-725"/>
                    <a:pt x="3653" y="-105"/>
                    <a:pt x="0" y="2272"/>
                  </a:cubicBezTo>
                  <a:lnTo>
                    <a:pt x="7306" y="20875"/>
                  </a:lnTo>
                  <a:lnTo>
                    <a:pt x="21600" y="11367"/>
                  </a:lnTo>
                  <a:cubicBezTo>
                    <a:pt x="19615" y="6613"/>
                    <a:pt x="16279" y="2686"/>
                    <a:pt x="12150" y="929"/>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93" name="Form"/>
            <p:cNvSpPr/>
            <p:nvPr/>
          </p:nvSpPr>
          <p:spPr>
            <a:xfrm>
              <a:off x="1390862" y="3757016"/>
              <a:ext cx="80075" cy="89429"/>
            </a:xfrm>
            <a:custGeom>
              <a:avLst/>
              <a:gdLst/>
              <a:ahLst/>
              <a:cxnLst>
                <a:cxn ang="0">
                  <a:pos x="wd2" y="hd2"/>
                </a:cxn>
                <a:cxn ang="5400000">
                  <a:pos x="wd2" y="hd2"/>
                </a:cxn>
                <a:cxn ang="10800000">
                  <a:pos x="wd2" y="hd2"/>
                </a:cxn>
                <a:cxn ang="16200000">
                  <a:pos x="wd2" y="hd2"/>
                </a:cxn>
              </a:cxnLst>
              <a:rect l="0" t="0" r="r" b="b"/>
              <a:pathLst>
                <a:path w="21600" h="21600" extrusionOk="0">
                  <a:moveTo>
                    <a:pt x="15461" y="15120"/>
                  </a:moveTo>
                  <a:cubicBezTo>
                    <a:pt x="20008" y="11006"/>
                    <a:pt x="21600" y="6480"/>
                    <a:pt x="21600" y="0"/>
                  </a:cubicBezTo>
                  <a:lnTo>
                    <a:pt x="0" y="0"/>
                  </a:lnTo>
                  <a:lnTo>
                    <a:pt x="0" y="21600"/>
                  </a:lnTo>
                  <a:cubicBezTo>
                    <a:pt x="4434" y="21600"/>
                    <a:pt x="10914" y="19029"/>
                    <a:pt x="15461" y="15120"/>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94" name="Form"/>
            <p:cNvSpPr/>
            <p:nvPr/>
          </p:nvSpPr>
          <p:spPr>
            <a:xfrm>
              <a:off x="1336576" y="3758887"/>
              <a:ext cx="119382" cy="86583"/>
            </a:xfrm>
            <a:custGeom>
              <a:avLst/>
              <a:gdLst/>
              <a:ahLst/>
              <a:cxnLst>
                <a:cxn ang="0">
                  <a:pos x="wd2" y="hd2"/>
                </a:cxn>
                <a:cxn ang="5400000">
                  <a:pos x="wd2" y="hd2"/>
                </a:cxn>
                <a:cxn ang="10800000">
                  <a:pos x="wd2" y="hd2"/>
                </a:cxn>
                <a:cxn ang="16200000">
                  <a:pos x="wd2" y="hd2"/>
                </a:cxn>
              </a:cxnLst>
              <a:rect l="0" t="0" r="r" b="b"/>
              <a:pathLst>
                <a:path w="21600" h="20912" extrusionOk="0">
                  <a:moveTo>
                    <a:pt x="11607" y="20571"/>
                  </a:moveTo>
                  <a:cubicBezTo>
                    <a:pt x="15758" y="19440"/>
                    <a:pt x="19294" y="16251"/>
                    <a:pt x="21600" y="11931"/>
                  </a:cubicBezTo>
                  <a:lnTo>
                    <a:pt x="8840" y="0"/>
                  </a:lnTo>
                  <a:lnTo>
                    <a:pt x="0" y="17074"/>
                  </a:lnTo>
                  <a:cubicBezTo>
                    <a:pt x="3228" y="20263"/>
                    <a:pt x="7379" y="21600"/>
                    <a:pt x="11607" y="20571"/>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95" name="Form"/>
            <p:cNvSpPr/>
            <p:nvPr/>
          </p:nvSpPr>
          <p:spPr>
            <a:xfrm>
              <a:off x="1308496" y="3758887"/>
              <a:ext cx="115638" cy="86344"/>
            </a:xfrm>
            <a:custGeom>
              <a:avLst/>
              <a:gdLst/>
              <a:ahLst/>
              <a:cxnLst>
                <a:cxn ang="0">
                  <a:pos x="wd2" y="hd2"/>
                </a:cxn>
                <a:cxn ang="5400000">
                  <a:pos x="wd2" y="hd2"/>
                </a:cxn>
                <a:cxn ang="10800000">
                  <a:pos x="wd2" y="hd2"/>
                </a:cxn>
                <a:cxn ang="16200000">
                  <a:pos x="wd2" y="hd2"/>
                </a:cxn>
              </a:cxnLst>
              <a:rect l="0" t="0" r="r" b="b"/>
              <a:pathLst>
                <a:path w="21600" h="20854" extrusionOk="0">
                  <a:moveTo>
                    <a:pt x="9450" y="19851"/>
                  </a:moveTo>
                  <a:cubicBezTo>
                    <a:pt x="13659" y="21600"/>
                    <a:pt x="17947" y="20983"/>
                    <a:pt x="21600" y="18617"/>
                  </a:cubicBezTo>
                  <a:lnTo>
                    <a:pt x="14294" y="0"/>
                  </a:lnTo>
                  <a:lnTo>
                    <a:pt x="0" y="9566"/>
                  </a:lnTo>
                  <a:cubicBezTo>
                    <a:pt x="1985" y="14297"/>
                    <a:pt x="5321" y="18206"/>
                    <a:pt x="9450" y="19851"/>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96" name="Form"/>
            <p:cNvSpPr/>
            <p:nvPr/>
          </p:nvSpPr>
          <p:spPr>
            <a:xfrm>
              <a:off x="1310189" y="3684184"/>
              <a:ext cx="151379" cy="151127"/>
            </a:xfrm>
            <a:custGeom>
              <a:avLst/>
              <a:gdLst/>
              <a:ahLst/>
              <a:cxnLst>
                <a:cxn ang="0">
                  <a:pos x="wd2" y="hd2"/>
                </a:cxn>
                <a:cxn ang="5400000">
                  <a:pos x="wd2" y="hd2"/>
                </a:cxn>
                <a:cxn ang="10800000">
                  <a:pos x="wd2" y="hd2"/>
                </a:cxn>
                <a:cxn ang="16200000">
                  <a:pos x="wd2" y="hd2"/>
                </a:cxn>
              </a:cxnLst>
              <a:rect l="0" t="0" r="r" b="b"/>
              <a:pathLst>
                <a:path w="21361" h="21324" extrusionOk="0">
                  <a:moveTo>
                    <a:pt x="18189" y="3126"/>
                  </a:moveTo>
                  <a:cubicBezTo>
                    <a:pt x="19625" y="4558"/>
                    <a:pt x="20463" y="5990"/>
                    <a:pt x="21001" y="7899"/>
                  </a:cubicBezTo>
                  <a:cubicBezTo>
                    <a:pt x="21480" y="9749"/>
                    <a:pt x="21480" y="11539"/>
                    <a:pt x="21001" y="13448"/>
                  </a:cubicBezTo>
                  <a:cubicBezTo>
                    <a:pt x="20463" y="15298"/>
                    <a:pt x="19565" y="16730"/>
                    <a:pt x="18189" y="18162"/>
                  </a:cubicBezTo>
                  <a:cubicBezTo>
                    <a:pt x="16753" y="19535"/>
                    <a:pt x="15257" y="20430"/>
                    <a:pt x="13402" y="20967"/>
                  </a:cubicBezTo>
                  <a:cubicBezTo>
                    <a:pt x="11488" y="21444"/>
                    <a:pt x="9812" y="21444"/>
                    <a:pt x="7898" y="20967"/>
                  </a:cubicBezTo>
                  <a:cubicBezTo>
                    <a:pt x="5983" y="20430"/>
                    <a:pt x="4487" y="19535"/>
                    <a:pt x="3111" y="18162"/>
                  </a:cubicBezTo>
                  <a:cubicBezTo>
                    <a:pt x="1735" y="16730"/>
                    <a:pt x="897" y="15298"/>
                    <a:pt x="359" y="13448"/>
                  </a:cubicBezTo>
                  <a:cubicBezTo>
                    <a:pt x="-120" y="11539"/>
                    <a:pt x="-120" y="9809"/>
                    <a:pt x="359" y="7899"/>
                  </a:cubicBezTo>
                  <a:cubicBezTo>
                    <a:pt x="897" y="6050"/>
                    <a:pt x="1735" y="4498"/>
                    <a:pt x="3111" y="3126"/>
                  </a:cubicBezTo>
                  <a:cubicBezTo>
                    <a:pt x="4487" y="1694"/>
                    <a:pt x="5983" y="858"/>
                    <a:pt x="7898" y="381"/>
                  </a:cubicBezTo>
                  <a:cubicBezTo>
                    <a:pt x="9812" y="-156"/>
                    <a:pt x="11548" y="-96"/>
                    <a:pt x="13402" y="381"/>
                  </a:cubicBezTo>
                  <a:cubicBezTo>
                    <a:pt x="15317" y="918"/>
                    <a:pt x="16813" y="1753"/>
                    <a:pt x="18189" y="3126"/>
                  </a:cubicBezTo>
                </a:path>
              </a:pathLst>
            </a:custGeom>
            <a:solidFill>
              <a:srgbClr val="F8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sp>
        <p:nvSpPr>
          <p:cNvPr id="8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99"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900" name="Bild"/>
          <p:cNvSpPr>
            <a:spLocks noGrp="1"/>
          </p:cNvSpPr>
          <p:nvPr>
            <p:ph type="pic" sz="quarter" idx="13"/>
          </p:nvPr>
        </p:nvSpPr>
        <p:spPr>
          <a:xfrm>
            <a:off x="3942486" y="1384513"/>
            <a:ext cx="1830456" cy="2433307"/>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4098316065"/>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69">
    <p:spTree>
      <p:nvGrpSpPr>
        <p:cNvPr id="1" name=""/>
        <p:cNvGrpSpPr/>
        <p:nvPr/>
      </p:nvGrpSpPr>
      <p:grpSpPr>
        <a:xfrm>
          <a:off x="0" y="0"/>
          <a:ext cx="0" cy="0"/>
          <a:chOff x="0" y="0"/>
          <a:chExt cx="0" cy="0"/>
        </a:xfrm>
      </p:grpSpPr>
      <p:sp>
        <p:nvSpPr>
          <p:cNvPr id="9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08" name="Rechteck"/>
          <p:cNvSpPr/>
          <p:nvPr/>
        </p:nvSpPr>
        <p:spPr>
          <a:xfrm>
            <a:off x="4857712" y="0"/>
            <a:ext cx="4286288" cy="5143500"/>
          </a:xfrm>
          <a:prstGeom prst="rect">
            <a:avLst/>
          </a:prstGeom>
          <a:blipFill>
            <a:blip r:embed="rId2"/>
          </a:blipFill>
          <a:ln w="12700">
            <a:miter lim="400000"/>
          </a:ln>
        </p:spPr>
        <p:txBody>
          <a:bodyPr lIns="38100" tIns="38100" rIns="38100" bIns="38100" anchor="ctr"/>
          <a:lstStyle/>
          <a:p>
            <a:pPr algn="ctr" defTabSz="309563">
              <a:defRPr sz="1600">
                <a:solidFill>
                  <a:srgbClr val="FFFFFF"/>
                </a:solidFill>
              </a:defRPr>
            </a:pPr>
            <a:endParaRPr sz="1200"/>
          </a:p>
        </p:txBody>
      </p:sp>
      <p:grpSp>
        <p:nvGrpSpPr>
          <p:cNvPr id="930" name="Gruppieren"/>
          <p:cNvGrpSpPr/>
          <p:nvPr/>
        </p:nvGrpSpPr>
        <p:grpSpPr>
          <a:xfrm>
            <a:off x="6087455" y="714375"/>
            <a:ext cx="1826805" cy="3714751"/>
            <a:chOff x="0" y="0"/>
            <a:chExt cx="2435739" cy="4953000"/>
          </a:xfrm>
        </p:grpSpPr>
        <p:sp>
          <p:nvSpPr>
            <p:cNvPr id="909" name="Form"/>
            <p:cNvSpPr/>
            <p:nvPr/>
          </p:nvSpPr>
          <p:spPr>
            <a:xfrm>
              <a:off x="-1" y="633974"/>
              <a:ext cx="61442" cy="1919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0883"/>
                    <a:pt x="0" y="19926"/>
                  </a:cubicBezTo>
                  <a:lnTo>
                    <a:pt x="0" y="1674"/>
                  </a:lnTo>
                  <a:cubicBezTo>
                    <a:pt x="0" y="717"/>
                    <a:pt x="2260" y="0"/>
                    <a:pt x="5274" y="0"/>
                  </a:cubicBezTo>
                  <a:lnTo>
                    <a:pt x="21600" y="0"/>
                  </a:lnTo>
                  <a:lnTo>
                    <a:pt x="21600" y="21600"/>
                  </a:ln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10" name="Form"/>
            <p:cNvSpPr/>
            <p:nvPr/>
          </p:nvSpPr>
          <p:spPr>
            <a:xfrm>
              <a:off x="-1" y="1053516"/>
              <a:ext cx="73870" cy="35668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404" y="21600"/>
                  </a:lnTo>
                  <a:cubicBezTo>
                    <a:pt x="1887" y="21600"/>
                    <a:pt x="0" y="21216"/>
                    <a:pt x="0" y="20704"/>
                  </a:cubicBezTo>
                  <a:lnTo>
                    <a:pt x="0" y="896"/>
                  </a:lnTo>
                  <a:cubicBezTo>
                    <a:pt x="0" y="342"/>
                    <a:pt x="1887" y="0"/>
                    <a:pt x="4404" y="0"/>
                  </a:cubicBezTo>
                  <a:lnTo>
                    <a:pt x="21600" y="0"/>
                  </a:lnTo>
                  <a:lnTo>
                    <a:pt x="21600" y="21600"/>
                  </a:ln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11" name="Form"/>
            <p:cNvSpPr/>
            <p:nvPr/>
          </p:nvSpPr>
          <p:spPr>
            <a:xfrm>
              <a:off x="-1" y="1510351"/>
              <a:ext cx="61442" cy="34736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1249"/>
                    <a:pt x="0" y="20680"/>
                  </a:cubicBezTo>
                  <a:lnTo>
                    <a:pt x="0" y="920"/>
                  </a:lnTo>
                  <a:cubicBezTo>
                    <a:pt x="0" y="394"/>
                    <a:pt x="2260" y="0"/>
                    <a:pt x="5274" y="0"/>
                  </a:cubicBezTo>
                  <a:lnTo>
                    <a:pt x="21600" y="0"/>
                  </a:lnTo>
                  <a:lnTo>
                    <a:pt x="21600" y="21600"/>
                  </a:ln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12" name="Form"/>
            <p:cNvSpPr/>
            <p:nvPr/>
          </p:nvSpPr>
          <p:spPr>
            <a:xfrm>
              <a:off x="2383621" y="1053516"/>
              <a:ext cx="52119" cy="369113"/>
            </a:xfrm>
            <a:custGeom>
              <a:avLst/>
              <a:gdLst/>
              <a:ahLst/>
              <a:cxnLst>
                <a:cxn ang="0">
                  <a:pos x="wd2" y="hd2"/>
                </a:cxn>
                <a:cxn ang="5400000">
                  <a:pos x="wd2" y="hd2"/>
                </a:cxn>
                <a:cxn ang="10800000">
                  <a:pos x="wd2" y="hd2"/>
                </a:cxn>
                <a:cxn ang="16200000">
                  <a:pos x="wd2" y="hd2"/>
                </a:cxn>
              </a:cxnLst>
              <a:rect l="0" t="0" r="r" b="b"/>
              <a:pathLst>
                <a:path w="21600" h="21600" extrusionOk="0">
                  <a:moveTo>
                    <a:pt x="15386" y="21600"/>
                  </a:moveTo>
                  <a:lnTo>
                    <a:pt x="0" y="21600"/>
                  </a:lnTo>
                  <a:lnTo>
                    <a:pt x="0" y="0"/>
                  </a:lnTo>
                  <a:lnTo>
                    <a:pt x="15386" y="0"/>
                  </a:lnTo>
                  <a:cubicBezTo>
                    <a:pt x="19233" y="0"/>
                    <a:pt x="21600" y="331"/>
                    <a:pt x="21600" y="869"/>
                  </a:cubicBezTo>
                  <a:lnTo>
                    <a:pt x="21600" y="20731"/>
                  </a:lnTo>
                  <a:cubicBezTo>
                    <a:pt x="21600" y="21186"/>
                    <a:pt x="18641" y="21600"/>
                    <a:pt x="15386" y="21600"/>
                  </a:cubicBez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13" name="Form"/>
            <p:cNvSpPr/>
            <p:nvPr/>
          </p:nvSpPr>
          <p:spPr>
            <a:xfrm>
              <a:off x="24861" y="0"/>
              <a:ext cx="2382919" cy="4953001"/>
            </a:xfrm>
            <a:custGeom>
              <a:avLst/>
              <a:gdLst/>
              <a:ahLst/>
              <a:cxnLst>
                <a:cxn ang="0">
                  <a:pos x="wd2" y="hd2"/>
                </a:cxn>
                <a:cxn ang="5400000">
                  <a:pos x="wd2" y="hd2"/>
                </a:cxn>
                <a:cxn ang="10800000">
                  <a:pos x="wd2" y="hd2"/>
                </a:cxn>
                <a:cxn ang="16200000">
                  <a:pos x="wd2" y="hd2"/>
                </a:cxn>
              </a:cxnLst>
              <a:rect l="0" t="0" r="r" b="b"/>
              <a:pathLst>
                <a:path w="21600" h="21600" extrusionOk="0">
                  <a:moveTo>
                    <a:pt x="17562" y="21600"/>
                  </a:moveTo>
                  <a:lnTo>
                    <a:pt x="4018" y="21600"/>
                  </a:lnTo>
                  <a:cubicBezTo>
                    <a:pt x="1795" y="21600"/>
                    <a:pt x="0" y="20736"/>
                    <a:pt x="0" y="19667"/>
                  </a:cubicBezTo>
                  <a:lnTo>
                    <a:pt x="0" y="1936"/>
                  </a:lnTo>
                  <a:cubicBezTo>
                    <a:pt x="0" y="864"/>
                    <a:pt x="1795" y="0"/>
                    <a:pt x="4018" y="0"/>
                  </a:cubicBezTo>
                  <a:lnTo>
                    <a:pt x="17575" y="0"/>
                  </a:lnTo>
                  <a:cubicBezTo>
                    <a:pt x="19798" y="0"/>
                    <a:pt x="21600" y="864"/>
                    <a:pt x="21600" y="1936"/>
                  </a:cubicBezTo>
                  <a:lnTo>
                    <a:pt x="21600" y="19673"/>
                  </a:lnTo>
                  <a:cubicBezTo>
                    <a:pt x="21581" y="20736"/>
                    <a:pt x="19786" y="21600"/>
                    <a:pt x="17562" y="21600"/>
                  </a:cubicBez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14" name="Form"/>
            <p:cNvSpPr/>
            <p:nvPr/>
          </p:nvSpPr>
          <p:spPr>
            <a:xfrm>
              <a:off x="46615" y="24861"/>
              <a:ext cx="2336303" cy="4906385"/>
            </a:xfrm>
            <a:custGeom>
              <a:avLst/>
              <a:gdLst/>
              <a:ahLst/>
              <a:cxnLst>
                <a:cxn ang="0">
                  <a:pos x="wd2" y="hd2"/>
                </a:cxn>
                <a:cxn ang="5400000">
                  <a:pos x="wd2" y="hd2"/>
                </a:cxn>
                <a:cxn ang="10800000">
                  <a:pos x="wd2" y="hd2"/>
                </a:cxn>
                <a:cxn ang="16200000">
                  <a:pos x="wd2" y="hd2"/>
                </a:cxn>
              </a:cxnLst>
              <a:rect l="0" t="0" r="r" b="b"/>
              <a:pathLst>
                <a:path w="21600" h="21600" extrusionOk="0">
                  <a:moveTo>
                    <a:pt x="17637" y="21600"/>
                  </a:moveTo>
                  <a:lnTo>
                    <a:pt x="3969" y="21600"/>
                  </a:lnTo>
                  <a:cubicBezTo>
                    <a:pt x="1779" y="21600"/>
                    <a:pt x="0" y="20756"/>
                    <a:pt x="0" y="19713"/>
                  </a:cubicBezTo>
                  <a:lnTo>
                    <a:pt x="0" y="1887"/>
                  </a:lnTo>
                  <a:cubicBezTo>
                    <a:pt x="0" y="847"/>
                    <a:pt x="1779" y="0"/>
                    <a:pt x="3969" y="0"/>
                  </a:cubicBezTo>
                  <a:lnTo>
                    <a:pt x="17637" y="0"/>
                  </a:lnTo>
                  <a:cubicBezTo>
                    <a:pt x="19821" y="0"/>
                    <a:pt x="21600" y="847"/>
                    <a:pt x="21600" y="1887"/>
                  </a:cubicBezTo>
                  <a:lnTo>
                    <a:pt x="21600" y="19719"/>
                  </a:lnTo>
                  <a:cubicBezTo>
                    <a:pt x="21600" y="20762"/>
                    <a:pt x="19821" y="21600"/>
                    <a:pt x="17637" y="21600"/>
                  </a:cubicBezTo>
                </a:path>
              </a:pathLst>
            </a:custGeom>
            <a:solidFill>
              <a:srgbClr val="F8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15" name="Form"/>
            <p:cNvSpPr/>
            <p:nvPr/>
          </p:nvSpPr>
          <p:spPr>
            <a:xfrm>
              <a:off x="142955" y="596681"/>
              <a:ext cx="2146731" cy="3775176"/>
            </a:xfrm>
            <a:custGeom>
              <a:avLst/>
              <a:gdLst/>
              <a:ahLst/>
              <a:cxnLst>
                <a:cxn ang="0">
                  <a:pos x="wd2" y="hd2"/>
                </a:cxn>
                <a:cxn ang="5400000">
                  <a:pos x="wd2" y="hd2"/>
                </a:cxn>
                <a:cxn ang="10800000">
                  <a:pos x="wd2" y="hd2"/>
                </a:cxn>
                <a:cxn ang="16200000">
                  <a:pos x="wd2" y="hd2"/>
                </a:cxn>
              </a:cxnLst>
              <a:rect l="0" t="0" r="r" b="b"/>
              <a:pathLst>
                <a:path w="21600" h="21600" extrusionOk="0">
                  <a:moveTo>
                    <a:pt x="21302" y="21600"/>
                  </a:moveTo>
                  <a:lnTo>
                    <a:pt x="298" y="21600"/>
                  </a:lnTo>
                  <a:cubicBezTo>
                    <a:pt x="135" y="21600"/>
                    <a:pt x="0" y="21523"/>
                    <a:pt x="0" y="21431"/>
                  </a:cubicBezTo>
                  <a:lnTo>
                    <a:pt x="0" y="169"/>
                  </a:lnTo>
                  <a:cubicBezTo>
                    <a:pt x="0" y="77"/>
                    <a:pt x="135" y="0"/>
                    <a:pt x="298" y="0"/>
                  </a:cubicBezTo>
                  <a:lnTo>
                    <a:pt x="21302" y="0"/>
                  </a:lnTo>
                  <a:cubicBezTo>
                    <a:pt x="21465" y="0"/>
                    <a:pt x="21600" y="77"/>
                    <a:pt x="21600" y="169"/>
                  </a:cubicBezTo>
                  <a:lnTo>
                    <a:pt x="21600" y="21431"/>
                  </a:lnTo>
                  <a:cubicBezTo>
                    <a:pt x="21600" y="21523"/>
                    <a:pt x="21465" y="21600"/>
                    <a:pt x="21302" y="21600"/>
                  </a:cubicBezTo>
                </a:path>
              </a:pathLst>
            </a:custGeom>
            <a:solidFill>
              <a:srgbClr val="F7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16" name="Form"/>
            <p:cNvSpPr/>
            <p:nvPr/>
          </p:nvSpPr>
          <p:spPr>
            <a:xfrm>
              <a:off x="155385" y="609112"/>
              <a:ext cx="2121871" cy="3750314"/>
            </a:xfrm>
            <a:custGeom>
              <a:avLst/>
              <a:gdLst/>
              <a:ahLst/>
              <a:cxnLst>
                <a:cxn ang="0">
                  <a:pos x="wd2" y="hd2"/>
                </a:cxn>
                <a:cxn ang="5400000">
                  <a:pos x="wd2" y="hd2"/>
                </a:cxn>
                <a:cxn ang="10800000">
                  <a:pos x="wd2" y="hd2"/>
                </a:cxn>
                <a:cxn ang="16200000">
                  <a:pos x="wd2" y="hd2"/>
                </a:cxn>
              </a:cxnLst>
              <a:rect l="0" t="0" r="r" b="b"/>
              <a:pathLst>
                <a:path w="21600" h="21600" extrusionOk="0">
                  <a:moveTo>
                    <a:pt x="21299" y="21600"/>
                  </a:moveTo>
                  <a:lnTo>
                    <a:pt x="301" y="21600"/>
                  </a:lnTo>
                  <a:cubicBezTo>
                    <a:pt x="136" y="21600"/>
                    <a:pt x="0" y="21523"/>
                    <a:pt x="0" y="21430"/>
                  </a:cubicBezTo>
                  <a:lnTo>
                    <a:pt x="0" y="170"/>
                  </a:lnTo>
                  <a:cubicBezTo>
                    <a:pt x="0" y="77"/>
                    <a:pt x="136" y="0"/>
                    <a:pt x="301" y="0"/>
                  </a:cubicBezTo>
                  <a:lnTo>
                    <a:pt x="21299" y="0"/>
                  </a:lnTo>
                  <a:cubicBezTo>
                    <a:pt x="21464" y="0"/>
                    <a:pt x="21600" y="77"/>
                    <a:pt x="21600" y="170"/>
                  </a:cubicBezTo>
                  <a:lnTo>
                    <a:pt x="21600" y="21430"/>
                  </a:lnTo>
                  <a:cubicBezTo>
                    <a:pt x="21600" y="21523"/>
                    <a:pt x="21464" y="21600"/>
                    <a:pt x="21299" y="21600"/>
                  </a:cubicBezTo>
                </a:path>
              </a:pathLst>
            </a:custGeom>
            <a:solidFill>
              <a:srgbClr val="D3D3D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17" name="Form"/>
            <p:cNvSpPr/>
            <p:nvPr/>
          </p:nvSpPr>
          <p:spPr>
            <a:xfrm>
              <a:off x="1024737" y="4452551"/>
              <a:ext cx="386273" cy="386273"/>
            </a:xfrm>
            <a:custGeom>
              <a:avLst/>
              <a:gdLst/>
              <a:ahLst/>
              <a:cxnLst>
                <a:cxn ang="0">
                  <a:pos x="wd2" y="hd2"/>
                </a:cxn>
                <a:cxn ang="5400000">
                  <a:pos x="wd2" y="hd2"/>
                </a:cxn>
                <a:cxn ang="10800000">
                  <a:pos x="wd2" y="hd2"/>
                </a:cxn>
                <a:cxn ang="16200000">
                  <a:pos x="wd2" y="hd2"/>
                </a:cxn>
              </a:cxnLst>
              <a:rect l="0" t="0" r="r" b="b"/>
              <a:pathLst>
                <a:path w="21346" h="21346" extrusionOk="0">
                  <a:moveTo>
                    <a:pt x="18192" y="3154"/>
                  </a:moveTo>
                  <a:cubicBezTo>
                    <a:pt x="19598" y="4521"/>
                    <a:pt x="20457" y="6005"/>
                    <a:pt x="20965" y="7919"/>
                  </a:cubicBezTo>
                  <a:cubicBezTo>
                    <a:pt x="21473" y="9794"/>
                    <a:pt x="21473" y="11513"/>
                    <a:pt x="20965" y="13427"/>
                  </a:cubicBezTo>
                  <a:cubicBezTo>
                    <a:pt x="20457" y="15302"/>
                    <a:pt x="19559" y="16786"/>
                    <a:pt x="18192" y="18192"/>
                  </a:cubicBezTo>
                  <a:cubicBezTo>
                    <a:pt x="16786" y="19559"/>
                    <a:pt x="15302" y="20457"/>
                    <a:pt x="13427" y="20965"/>
                  </a:cubicBezTo>
                  <a:cubicBezTo>
                    <a:pt x="11513" y="21473"/>
                    <a:pt x="9794" y="21473"/>
                    <a:pt x="7919" y="20965"/>
                  </a:cubicBezTo>
                  <a:cubicBezTo>
                    <a:pt x="6005" y="20457"/>
                    <a:pt x="4482" y="19559"/>
                    <a:pt x="3115" y="18192"/>
                  </a:cubicBezTo>
                  <a:cubicBezTo>
                    <a:pt x="1709" y="16786"/>
                    <a:pt x="889" y="15302"/>
                    <a:pt x="381" y="13427"/>
                  </a:cubicBezTo>
                  <a:cubicBezTo>
                    <a:pt x="-127" y="11513"/>
                    <a:pt x="-127" y="9794"/>
                    <a:pt x="381" y="7919"/>
                  </a:cubicBezTo>
                  <a:cubicBezTo>
                    <a:pt x="889" y="6005"/>
                    <a:pt x="1709" y="4482"/>
                    <a:pt x="3115" y="3115"/>
                  </a:cubicBezTo>
                  <a:cubicBezTo>
                    <a:pt x="4482" y="1709"/>
                    <a:pt x="6005" y="889"/>
                    <a:pt x="7919" y="381"/>
                  </a:cubicBezTo>
                  <a:cubicBezTo>
                    <a:pt x="9794" y="-127"/>
                    <a:pt x="11513" y="-127"/>
                    <a:pt x="13427" y="381"/>
                  </a:cubicBezTo>
                  <a:cubicBezTo>
                    <a:pt x="15302" y="889"/>
                    <a:pt x="16825" y="1748"/>
                    <a:pt x="18192" y="3154"/>
                  </a:cubicBezTo>
                </a:path>
              </a:pathLst>
            </a:custGeom>
            <a:solidFill>
              <a:srgbClr val="EAEAEA">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18" name="Form"/>
            <p:cNvSpPr/>
            <p:nvPr/>
          </p:nvSpPr>
          <p:spPr>
            <a:xfrm>
              <a:off x="1022439" y="4453361"/>
              <a:ext cx="182655" cy="198196"/>
            </a:xfrm>
            <a:custGeom>
              <a:avLst/>
              <a:gdLst/>
              <a:ahLst/>
              <a:cxnLst>
                <a:cxn ang="0">
                  <a:pos x="wd2" y="hd2"/>
                </a:cxn>
                <a:cxn ang="5400000">
                  <a:pos x="wd2" y="hd2"/>
                </a:cxn>
                <a:cxn ang="10800000">
                  <a:pos x="wd2" y="hd2"/>
                </a:cxn>
                <a:cxn ang="16200000">
                  <a:pos x="wd2" y="hd2"/>
                </a:cxn>
              </a:cxnLst>
              <a:rect l="0" t="0" r="r" b="b"/>
              <a:pathLst>
                <a:path w="21600" h="21600" extrusionOk="0">
                  <a:moveTo>
                    <a:pt x="6065" y="6411"/>
                  </a:moveTo>
                  <a:cubicBezTo>
                    <a:pt x="1745" y="10380"/>
                    <a:pt x="0" y="15189"/>
                    <a:pt x="0" y="21600"/>
                  </a:cubicBezTo>
                  <a:lnTo>
                    <a:pt x="21600" y="21600"/>
                  </a:lnTo>
                  <a:lnTo>
                    <a:pt x="21600" y="0"/>
                  </a:lnTo>
                  <a:cubicBezTo>
                    <a:pt x="16865" y="0"/>
                    <a:pt x="10468" y="2366"/>
                    <a:pt x="6065" y="6411"/>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19" name="Form"/>
            <p:cNvSpPr/>
            <p:nvPr/>
          </p:nvSpPr>
          <p:spPr>
            <a:xfrm>
              <a:off x="1056624" y="4450960"/>
              <a:ext cx="266565" cy="191273"/>
            </a:xfrm>
            <a:custGeom>
              <a:avLst/>
              <a:gdLst/>
              <a:ahLst/>
              <a:cxnLst>
                <a:cxn ang="0">
                  <a:pos x="wd2" y="hd2"/>
                </a:cxn>
                <a:cxn ang="5400000">
                  <a:pos x="wd2" y="hd2"/>
                </a:cxn>
                <a:cxn ang="10800000">
                  <a:pos x="wd2" y="hd2"/>
                </a:cxn>
                <a:cxn ang="16200000">
                  <a:pos x="wd2" y="hd2"/>
                </a:cxn>
              </a:cxnLst>
              <a:rect l="0" t="0" r="r" b="b"/>
              <a:pathLst>
                <a:path w="21600" h="20845" extrusionOk="0">
                  <a:moveTo>
                    <a:pt x="10004" y="390"/>
                  </a:moveTo>
                  <a:cubicBezTo>
                    <a:pt x="5855" y="1382"/>
                    <a:pt x="2274" y="4740"/>
                    <a:pt x="0" y="9015"/>
                  </a:cubicBezTo>
                  <a:lnTo>
                    <a:pt x="12789" y="20845"/>
                  </a:lnTo>
                  <a:lnTo>
                    <a:pt x="21600" y="3748"/>
                  </a:lnTo>
                  <a:cubicBezTo>
                    <a:pt x="18360" y="695"/>
                    <a:pt x="14211" y="-755"/>
                    <a:pt x="10004" y="390"/>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20" name="Form"/>
            <p:cNvSpPr/>
            <p:nvPr/>
          </p:nvSpPr>
          <p:spPr>
            <a:xfrm>
              <a:off x="1128102" y="4451110"/>
              <a:ext cx="257242" cy="191124"/>
            </a:xfrm>
            <a:custGeom>
              <a:avLst/>
              <a:gdLst/>
              <a:ahLst/>
              <a:cxnLst>
                <a:cxn ang="0">
                  <a:pos x="wd2" y="hd2"/>
                </a:cxn>
                <a:cxn ang="5400000">
                  <a:pos x="wd2" y="hd2"/>
                </a:cxn>
                <a:cxn ang="10800000">
                  <a:pos x="wd2" y="hd2"/>
                </a:cxn>
                <a:cxn ang="16200000">
                  <a:pos x="wd2" y="hd2"/>
                </a:cxn>
              </a:cxnLst>
              <a:rect l="0" t="0" r="r" b="b"/>
              <a:pathLst>
                <a:path w="21600" h="20830" extrusionOk="0">
                  <a:moveTo>
                    <a:pt x="12242" y="985"/>
                  </a:moveTo>
                  <a:cubicBezTo>
                    <a:pt x="8004" y="-770"/>
                    <a:pt x="3590" y="-83"/>
                    <a:pt x="0" y="2283"/>
                  </a:cubicBezTo>
                  <a:lnTo>
                    <a:pt x="7298" y="20830"/>
                  </a:lnTo>
                  <a:lnTo>
                    <a:pt x="21600" y="11442"/>
                  </a:lnTo>
                  <a:cubicBezTo>
                    <a:pt x="19775" y="6634"/>
                    <a:pt x="16421" y="2741"/>
                    <a:pt x="12242" y="985"/>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21" name="Form"/>
            <p:cNvSpPr/>
            <p:nvPr/>
          </p:nvSpPr>
          <p:spPr>
            <a:xfrm>
              <a:off x="1224441" y="4636716"/>
              <a:ext cx="182655" cy="198195"/>
            </a:xfrm>
            <a:custGeom>
              <a:avLst/>
              <a:gdLst/>
              <a:ahLst/>
              <a:cxnLst>
                <a:cxn ang="0">
                  <a:pos x="wd2" y="hd2"/>
                </a:cxn>
                <a:cxn ang="5400000">
                  <a:pos x="wd2" y="hd2"/>
                </a:cxn>
                <a:cxn ang="10800000">
                  <a:pos x="wd2" y="hd2"/>
                </a:cxn>
                <a:cxn ang="16200000">
                  <a:pos x="wd2" y="hd2"/>
                </a:cxn>
              </a:cxnLst>
              <a:rect l="0" t="0" r="r" b="b"/>
              <a:pathLst>
                <a:path w="21600" h="21600" extrusionOk="0">
                  <a:moveTo>
                    <a:pt x="15535" y="15189"/>
                  </a:moveTo>
                  <a:cubicBezTo>
                    <a:pt x="19855" y="11220"/>
                    <a:pt x="21600" y="6411"/>
                    <a:pt x="21600" y="0"/>
                  </a:cubicBezTo>
                  <a:lnTo>
                    <a:pt x="0" y="0"/>
                  </a:lnTo>
                  <a:lnTo>
                    <a:pt x="0" y="21600"/>
                  </a:lnTo>
                  <a:cubicBezTo>
                    <a:pt x="4735" y="21600"/>
                    <a:pt x="10966" y="19234"/>
                    <a:pt x="15535" y="15189"/>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22" name="Form"/>
            <p:cNvSpPr/>
            <p:nvPr/>
          </p:nvSpPr>
          <p:spPr>
            <a:xfrm>
              <a:off x="1106348" y="4642932"/>
              <a:ext cx="266564" cy="194286"/>
            </a:xfrm>
            <a:custGeom>
              <a:avLst/>
              <a:gdLst/>
              <a:ahLst/>
              <a:cxnLst>
                <a:cxn ang="0">
                  <a:pos x="wd2" y="hd2"/>
                </a:cxn>
                <a:cxn ang="5400000">
                  <a:pos x="wd2" y="hd2"/>
                </a:cxn>
                <a:cxn ang="10800000">
                  <a:pos x="wd2" y="hd2"/>
                </a:cxn>
                <a:cxn ang="16200000">
                  <a:pos x="wd2" y="hd2"/>
                </a:cxn>
              </a:cxnLst>
              <a:rect l="0" t="0" r="r" b="b"/>
              <a:pathLst>
                <a:path w="21600" h="20848" extrusionOk="0">
                  <a:moveTo>
                    <a:pt x="11596" y="20459"/>
                  </a:moveTo>
                  <a:cubicBezTo>
                    <a:pt x="15745" y="19470"/>
                    <a:pt x="19326" y="16124"/>
                    <a:pt x="21600" y="11865"/>
                  </a:cubicBezTo>
                  <a:lnTo>
                    <a:pt x="8867" y="0"/>
                  </a:lnTo>
                  <a:lnTo>
                    <a:pt x="0" y="17113"/>
                  </a:lnTo>
                  <a:cubicBezTo>
                    <a:pt x="3240" y="20155"/>
                    <a:pt x="7389" y="21600"/>
                    <a:pt x="11596" y="20459"/>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23" name="Form"/>
            <p:cNvSpPr/>
            <p:nvPr/>
          </p:nvSpPr>
          <p:spPr>
            <a:xfrm>
              <a:off x="1044193" y="4642932"/>
              <a:ext cx="257242" cy="194143"/>
            </a:xfrm>
            <a:custGeom>
              <a:avLst/>
              <a:gdLst/>
              <a:ahLst/>
              <a:cxnLst>
                <a:cxn ang="0">
                  <a:pos x="wd2" y="hd2"/>
                </a:cxn>
                <a:cxn ang="5400000">
                  <a:pos x="wd2" y="hd2"/>
                </a:cxn>
                <a:cxn ang="10800000">
                  <a:pos x="wd2" y="hd2"/>
                </a:cxn>
                <a:cxn ang="16200000">
                  <a:pos x="wd2" y="hd2"/>
                </a:cxn>
              </a:cxnLst>
              <a:rect l="0" t="0" r="r" b="b"/>
              <a:pathLst>
                <a:path w="21600" h="20832" extrusionOk="0">
                  <a:moveTo>
                    <a:pt x="9417" y="19851"/>
                  </a:moveTo>
                  <a:cubicBezTo>
                    <a:pt x="13596" y="21600"/>
                    <a:pt x="18069" y="20915"/>
                    <a:pt x="21600" y="18558"/>
                  </a:cubicBezTo>
                  <a:lnTo>
                    <a:pt x="14361" y="0"/>
                  </a:lnTo>
                  <a:lnTo>
                    <a:pt x="0" y="9431"/>
                  </a:lnTo>
                  <a:cubicBezTo>
                    <a:pt x="1883" y="14223"/>
                    <a:pt x="5179" y="18101"/>
                    <a:pt x="9417" y="19851"/>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24" name="Form"/>
            <p:cNvSpPr/>
            <p:nvPr/>
          </p:nvSpPr>
          <p:spPr>
            <a:xfrm>
              <a:off x="1046564" y="4474369"/>
              <a:ext cx="339941" cy="339958"/>
            </a:xfrm>
            <a:custGeom>
              <a:avLst/>
              <a:gdLst/>
              <a:ahLst/>
              <a:cxnLst>
                <a:cxn ang="0">
                  <a:pos x="wd2" y="hd2"/>
                </a:cxn>
                <a:cxn ang="5400000">
                  <a:pos x="wd2" y="hd2"/>
                </a:cxn>
                <a:cxn ang="10800000">
                  <a:pos x="wd2" y="hd2"/>
                </a:cxn>
                <a:cxn ang="16200000">
                  <a:pos x="wd2" y="hd2"/>
                </a:cxn>
              </a:cxnLst>
              <a:rect l="0" t="0" r="r" b="b"/>
              <a:pathLst>
                <a:path w="21330" h="21330" extrusionOk="0">
                  <a:moveTo>
                    <a:pt x="18226" y="3157"/>
                  </a:moveTo>
                  <a:cubicBezTo>
                    <a:pt x="19596" y="4524"/>
                    <a:pt x="20435" y="6022"/>
                    <a:pt x="20965" y="7918"/>
                  </a:cubicBezTo>
                  <a:cubicBezTo>
                    <a:pt x="21451" y="9813"/>
                    <a:pt x="21451" y="11533"/>
                    <a:pt x="20965" y="13428"/>
                  </a:cubicBezTo>
                  <a:cubicBezTo>
                    <a:pt x="20435" y="15324"/>
                    <a:pt x="19596" y="16822"/>
                    <a:pt x="18226" y="18189"/>
                  </a:cubicBezTo>
                  <a:cubicBezTo>
                    <a:pt x="16857" y="19555"/>
                    <a:pt x="15355" y="20437"/>
                    <a:pt x="13456" y="20966"/>
                  </a:cubicBezTo>
                  <a:cubicBezTo>
                    <a:pt x="11557" y="21451"/>
                    <a:pt x="9834" y="21451"/>
                    <a:pt x="7934" y="20966"/>
                  </a:cubicBezTo>
                  <a:cubicBezTo>
                    <a:pt x="6035" y="20437"/>
                    <a:pt x="4533" y="19555"/>
                    <a:pt x="3164" y="18189"/>
                  </a:cubicBezTo>
                  <a:cubicBezTo>
                    <a:pt x="1750" y="16822"/>
                    <a:pt x="867" y="15324"/>
                    <a:pt x="381" y="13428"/>
                  </a:cubicBezTo>
                  <a:cubicBezTo>
                    <a:pt x="-149" y="11533"/>
                    <a:pt x="-105" y="9813"/>
                    <a:pt x="381" y="7918"/>
                  </a:cubicBezTo>
                  <a:cubicBezTo>
                    <a:pt x="911" y="6022"/>
                    <a:pt x="1750" y="4524"/>
                    <a:pt x="3164" y="3157"/>
                  </a:cubicBezTo>
                  <a:cubicBezTo>
                    <a:pt x="4533" y="1791"/>
                    <a:pt x="6035" y="865"/>
                    <a:pt x="7934" y="380"/>
                  </a:cubicBezTo>
                  <a:cubicBezTo>
                    <a:pt x="9834" y="-149"/>
                    <a:pt x="11557" y="-105"/>
                    <a:pt x="13456" y="380"/>
                  </a:cubicBezTo>
                  <a:cubicBezTo>
                    <a:pt x="15355" y="909"/>
                    <a:pt x="16857" y="1791"/>
                    <a:pt x="18226" y="3157"/>
                  </a:cubicBezTo>
                </a:path>
              </a:pathLst>
            </a:custGeom>
            <a:solidFill>
              <a:srgbClr val="F8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25" name="Form"/>
            <p:cNvSpPr/>
            <p:nvPr/>
          </p:nvSpPr>
          <p:spPr>
            <a:xfrm>
              <a:off x="1034870" y="307663"/>
              <a:ext cx="353577" cy="36563"/>
            </a:xfrm>
            <a:custGeom>
              <a:avLst/>
              <a:gdLst/>
              <a:ahLst/>
              <a:cxnLst>
                <a:cxn ang="0">
                  <a:pos x="wd2" y="hd2"/>
                </a:cxn>
                <a:cxn ang="5400000">
                  <a:pos x="wd2" y="hd2"/>
                </a:cxn>
                <a:cxn ang="10800000">
                  <a:pos x="wd2" y="hd2"/>
                </a:cxn>
                <a:cxn ang="16200000">
                  <a:pos x="wd2" y="hd2"/>
                </a:cxn>
              </a:cxnLst>
              <a:rect l="0" t="0" r="r" b="b"/>
              <a:pathLst>
                <a:path w="21600" h="21600" extrusionOk="0">
                  <a:moveTo>
                    <a:pt x="20522" y="21600"/>
                  </a:moveTo>
                  <a:lnTo>
                    <a:pt x="1078" y="21600"/>
                  </a:lnTo>
                  <a:cubicBezTo>
                    <a:pt x="431" y="21600"/>
                    <a:pt x="0" y="16848"/>
                    <a:pt x="0" y="10800"/>
                  </a:cubicBezTo>
                  <a:cubicBezTo>
                    <a:pt x="0" y="4320"/>
                    <a:pt x="431" y="0"/>
                    <a:pt x="1078" y="0"/>
                  </a:cubicBezTo>
                  <a:lnTo>
                    <a:pt x="20522" y="0"/>
                  </a:lnTo>
                  <a:cubicBezTo>
                    <a:pt x="21126" y="0"/>
                    <a:pt x="21600" y="4320"/>
                    <a:pt x="21600" y="10800"/>
                  </a:cubicBezTo>
                  <a:cubicBezTo>
                    <a:pt x="21600" y="15984"/>
                    <a:pt x="21126" y="21600"/>
                    <a:pt x="20522" y="21600"/>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26" name="Form"/>
            <p:cNvSpPr/>
            <p:nvPr/>
          </p:nvSpPr>
          <p:spPr>
            <a:xfrm>
              <a:off x="1174718" y="127416"/>
              <a:ext cx="58353" cy="58345"/>
            </a:xfrm>
            <a:custGeom>
              <a:avLst/>
              <a:gdLst/>
              <a:ahLst/>
              <a:cxnLst>
                <a:cxn ang="0">
                  <a:pos x="wd2" y="hd2"/>
                </a:cxn>
                <a:cxn ang="5400000">
                  <a:pos x="wd2" y="hd2"/>
                </a:cxn>
                <a:cxn ang="10800000">
                  <a:pos x="wd2" y="hd2"/>
                </a:cxn>
                <a:cxn ang="16200000">
                  <a:pos x="wd2" y="hd2"/>
                </a:cxn>
              </a:cxnLst>
              <a:rect l="0" t="0" r="r" b="b"/>
              <a:pathLst>
                <a:path w="21600" h="21600" extrusionOk="0">
                  <a:moveTo>
                    <a:pt x="21600" y="10930"/>
                  </a:moveTo>
                  <a:cubicBezTo>
                    <a:pt x="21600" y="12752"/>
                    <a:pt x="21086" y="14573"/>
                    <a:pt x="20057" y="16395"/>
                  </a:cubicBezTo>
                  <a:cubicBezTo>
                    <a:pt x="19029" y="17957"/>
                    <a:pt x="18000" y="19258"/>
                    <a:pt x="16200" y="20299"/>
                  </a:cubicBezTo>
                  <a:cubicBezTo>
                    <a:pt x="14400" y="21340"/>
                    <a:pt x="12857" y="21600"/>
                    <a:pt x="10800" y="21600"/>
                  </a:cubicBezTo>
                  <a:cubicBezTo>
                    <a:pt x="8743" y="21600"/>
                    <a:pt x="7200" y="21340"/>
                    <a:pt x="5400" y="20299"/>
                  </a:cubicBezTo>
                  <a:cubicBezTo>
                    <a:pt x="3600" y="19258"/>
                    <a:pt x="2314" y="17957"/>
                    <a:pt x="1543" y="16395"/>
                  </a:cubicBezTo>
                  <a:cubicBezTo>
                    <a:pt x="514" y="14573"/>
                    <a:pt x="0" y="12752"/>
                    <a:pt x="0" y="10930"/>
                  </a:cubicBezTo>
                  <a:cubicBezTo>
                    <a:pt x="0" y="8848"/>
                    <a:pt x="514" y="7027"/>
                    <a:pt x="1543" y="5465"/>
                  </a:cubicBezTo>
                  <a:cubicBezTo>
                    <a:pt x="2314" y="3643"/>
                    <a:pt x="3600" y="2342"/>
                    <a:pt x="5400" y="1301"/>
                  </a:cubicBezTo>
                  <a:cubicBezTo>
                    <a:pt x="7200" y="260"/>
                    <a:pt x="8743" y="0"/>
                    <a:pt x="10800" y="0"/>
                  </a:cubicBezTo>
                  <a:cubicBezTo>
                    <a:pt x="12857" y="0"/>
                    <a:pt x="14400" y="260"/>
                    <a:pt x="16200" y="1301"/>
                  </a:cubicBezTo>
                  <a:cubicBezTo>
                    <a:pt x="18000" y="2342"/>
                    <a:pt x="19029" y="3643"/>
                    <a:pt x="20057" y="5465"/>
                  </a:cubicBezTo>
                  <a:cubicBezTo>
                    <a:pt x="21086" y="7027"/>
                    <a:pt x="21600" y="8848"/>
                    <a:pt x="21600" y="10930"/>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27" name="Form"/>
            <p:cNvSpPr/>
            <p:nvPr/>
          </p:nvSpPr>
          <p:spPr>
            <a:xfrm>
              <a:off x="789886" y="283260"/>
              <a:ext cx="82159" cy="82226"/>
            </a:xfrm>
            <a:custGeom>
              <a:avLst/>
              <a:gdLst/>
              <a:ahLst/>
              <a:cxnLst>
                <a:cxn ang="0">
                  <a:pos x="wd2" y="hd2"/>
                </a:cxn>
                <a:cxn ang="5400000">
                  <a:pos x="wd2" y="hd2"/>
                </a:cxn>
                <a:cxn ang="10800000">
                  <a:pos x="wd2" y="hd2"/>
                </a:cxn>
                <a:cxn ang="16200000">
                  <a:pos x="wd2" y="hd2"/>
                </a:cxn>
              </a:cxnLst>
              <a:rect l="0" t="0" r="r" b="b"/>
              <a:pathLst>
                <a:path w="21327" h="21345" extrusionOk="0">
                  <a:moveTo>
                    <a:pt x="11481" y="63"/>
                  </a:moveTo>
                  <a:cubicBezTo>
                    <a:pt x="13296" y="63"/>
                    <a:pt x="14930" y="607"/>
                    <a:pt x="16563" y="1878"/>
                  </a:cubicBezTo>
                  <a:cubicBezTo>
                    <a:pt x="18197" y="2967"/>
                    <a:pt x="19286" y="4056"/>
                    <a:pt x="20193" y="5871"/>
                  </a:cubicBezTo>
                  <a:cubicBezTo>
                    <a:pt x="21101" y="7505"/>
                    <a:pt x="21464" y="9320"/>
                    <a:pt x="21282" y="11316"/>
                  </a:cubicBezTo>
                  <a:cubicBezTo>
                    <a:pt x="21101" y="13131"/>
                    <a:pt x="20556" y="14947"/>
                    <a:pt x="19467" y="16580"/>
                  </a:cubicBezTo>
                  <a:cubicBezTo>
                    <a:pt x="18378" y="18214"/>
                    <a:pt x="17108" y="19303"/>
                    <a:pt x="15293" y="20210"/>
                  </a:cubicBezTo>
                  <a:cubicBezTo>
                    <a:pt x="13477" y="21118"/>
                    <a:pt x="11844" y="21481"/>
                    <a:pt x="9847" y="21299"/>
                  </a:cubicBezTo>
                  <a:cubicBezTo>
                    <a:pt x="7851" y="21118"/>
                    <a:pt x="6217" y="20573"/>
                    <a:pt x="4583" y="19484"/>
                  </a:cubicBezTo>
                  <a:cubicBezTo>
                    <a:pt x="2950" y="18395"/>
                    <a:pt x="1861" y="17125"/>
                    <a:pt x="1135" y="15310"/>
                  </a:cubicBezTo>
                  <a:cubicBezTo>
                    <a:pt x="227" y="13494"/>
                    <a:pt x="-136" y="11861"/>
                    <a:pt x="46" y="9864"/>
                  </a:cubicBezTo>
                  <a:cubicBezTo>
                    <a:pt x="227" y="7868"/>
                    <a:pt x="772" y="6234"/>
                    <a:pt x="1861" y="4600"/>
                  </a:cubicBezTo>
                  <a:cubicBezTo>
                    <a:pt x="2950" y="2967"/>
                    <a:pt x="4220" y="1696"/>
                    <a:pt x="6035" y="970"/>
                  </a:cubicBezTo>
                  <a:cubicBezTo>
                    <a:pt x="7669" y="63"/>
                    <a:pt x="9484" y="-119"/>
                    <a:pt x="11481" y="63"/>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28" name="Form"/>
            <p:cNvSpPr/>
            <p:nvPr/>
          </p:nvSpPr>
          <p:spPr>
            <a:xfrm>
              <a:off x="799134" y="295684"/>
              <a:ext cx="60532" cy="60531"/>
            </a:xfrm>
            <a:custGeom>
              <a:avLst/>
              <a:gdLst/>
              <a:ahLst/>
              <a:cxnLst>
                <a:cxn ang="0">
                  <a:pos x="wd2" y="hd2"/>
                </a:cxn>
                <a:cxn ang="5400000">
                  <a:pos x="wd2" y="hd2"/>
                </a:cxn>
                <a:cxn ang="10800000">
                  <a:pos x="wd2" y="hd2"/>
                </a:cxn>
                <a:cxn ang="16200000">
                  <a:pos x="wd2" y="hd2"/>
                </a:cxn>
              </a:cxnLst>
              <a:rect l="0" t="0" r="r" b="b"/>
              <a:pathLst>
                <a:path w="21282" h="21282" extrusionOk="0">
                  <a:moveTo>
                    <a:pt x="17121" y="2128"/>
                  </a:moveTo>
                  <a:cubicBezTo>
                    <a:pt x="18646" y="3399"/>
                    <a:pt x="19662" y="4669"/>
                    <a:pt x="20425" y="6448"/>
                  </a:cubicBezTo>
                  <a:cubicBezTo>
                    <a:pt x="21187" y="8227"/>
                    <a:pt x="21441" y="10006"/>
                    <a:pt x="21187" y="12039"/>
                  </a:cubicBezTo>
                  <a:cubicBezTo>
                    <a:pt x="20933" y="13817"/>
                    <a:pt x="20170" y="15342"/>
                    <a:pt x="19154" y="17121"/>
                  </a:cubicBezTo>
                  <a:cubicBezTo>
                    <a:pt x="17883" y="18646"/>
                    <a:pt x="16613" y="19662"/>
                    <a:pt x="14834" y="20425"/>
                  </a:cubicBezTo>
                  <a:cubicBezTo>
                    <a:pt x="13055" y="21187"/>
                    <a:pt x="11276" y="21441"/>
                    <a:pt x="9497" y="21187"/>
                  </a:cubicBezTo>
                  <a:cubicBezTo>
                    <a:pt x="7465" y="20933"/>
                    <a:pt x="5686" y="20170"/>
                    <a:pt x="4161" y="19154"/>
                  </a:cubicBezTo>
                  <a:cubicBezTo>
                    <a:pt x="2382" y="17883"/>
                    <a:pt x="1620" y="16613"/>
                    <a:pt x="857" y="14834"/>
                  </a:cubicBezTo>
                  <a:cubicBezTo>
                    <a:pt x="95" y="12801"/>
                    <a:pt x="-159" y="11276"/>
                    <a:pt x="95" y="9243"/>
                  </a:cubicBezTo>
                  <a:cubicBezTo>
                    <a:pt x="349" y="7210"/>
                    <a:pt x="857" y="5686"/>
                    <a:pt x="2128" y="4161"/>
                  </a:cubicBezTo>
                  <a:cubicBezTo>
                    <a:pt x="3145" y="2636"/>
                    <a:pt x="4669" y="1620"/>
                    <a:pt x="6702" y="857"/>
                  </a:cubicBezTo>
                  <a:cubicBezTo>
                    <a:pt x="8481" y="95"/>
                    <a:pt x="10006" y="-159"/>
                    <a:pt x="12039" y="95"/>
                  </a:cubicBezTo>
                  <a:cubicBezTo>
                    <a:pt x="14072" y="349"/>
                    <a:pt x="15596" y="857"/>
                    <a:pt x="17121" y="2128"/>
                  </a:cubicBezTo>
                </a:path>
              </a:pathLst>
            </a:custGeom>
            <a:solidFill>
              <a:srgbClr val="7F7F7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29" name="Form"/>
            <p:cNvSpPr/>
            <p:nvPr/>
          </p:nvSpPr>
          <p:spPr>
            <a:xfrm>
              <a:off x="814222" y="307663"/>
              <a:ext cx="33459" cy="33459"/>
            </a:xfrm>
            <a:custGeom>
              <a:avLst/>
              <a:gdLst/>
              <a:ahLst/>
              <a:cxnLst>
                <a:cxn ang="0">
                  <a:pos x="wd2" y="hd2"/>
                </a:cxn>
                <a:cxn ang="5400000">
                  <a:pos x="wd2" y="hd2"/>
                </a:cxn>
                <a:cxn ang="10800000">
                  <a:pos x="wd2" y="hd2"/>
                </a:cxn>
                <a:cxn ang="16200000">
                  <a:pos x="wd2" y="hd2"/>
                </a:cxn>
              </a:cxnLst>
              <a:rect l="0" t="0" r="r" b="b"/>
              <a:pathLst>
                <a:path w="21600" h="21600" extrusionOk="0">
                  <a:moveTo>
                    <a:pt x="20191" y="4696"/>
                  </a:moveTo>
                  <a:cubicBezTo>
                    <a:pt x="21130" y="6574"/>
                    <a:pt x="21130" y="8452"/>
                    <a:pt x="21600" y="10330"/>
                  </a:cubicBezTo>
                  <a:cubicBezTo>
                    <a:pt x="21600" y="12209"/>
                    <a:pt x="21600" y="13617"/>
                    <a:pt x="20661" y="15496"/>
                  </a:cubicBezTo>
                  <a:cubicBezTo>
                    <a:pt x="19722" y="16904"/>
                    <a:pt x="18313" y="18313"/>
                    <a:pt x="16904" y="19722"/>
                  </a:cubicBezTo>
                  <a:cubicBezTo>
                    <a:pt x="15026" y="20661"/>
                    <a:pt x="13617" y="21600"/>
                    <a:pt x="11270" y="21600"/>
                  </a:cubicBezTo>
                  <a:cubicBezTo>
                    <a:pt x="9391" y="21600"/>
                    <a:pt x="7983" y="21130"/>
                    <a:pt x="6104" y="20191"/>
                  </a:cubicBezTo>
                  <a:cubicBezTo>
                    <a:pt x="4226" y="19252"/>
                    <a:pt x="2817" y="17843"/>
                    <a:pt x="1878" y="16435"/>
                  </a:cubicBezTo>
                  <a:cubicBezTo>
                    <a:pt x="939" y="14557"/>
                    <a:pt x="470" y="13148"/>
                    <a:pt x="0" y="11270"/>
                  </a:cubicBezTo>
                  <a:cubicBezTo>
                    <a:pt x="0" y="8922"/>
                    <a:pt x="470" y="7513"/>
                    <a:pt x="1409" y="5635"/>
                  </a:cubicBezTo>
                  <a:cubicBezTo>
                    <a:pt x="2348" y="3757"/>
                    <a:pt x="3287" y="2348"/>
                    <a:pt x="5165" y="1409"/>
                  </a:cubicBezTo>
                  <a:cubicBezTo>
                    <a:pt x="7043" y="0"/>
                    <a:pt x="8452" y="0"/>
                    <a:pt x="10330" y="0"/>
                  </a:cubicBezTo>
                  <a:cubicBezTo>
                    <a:pt x="12678" y="0"/>
                    <a:pt x="14087" y="0"/>
                    <a:pt x="15965" y="939"/>
                  </a:cubicBezTo>
                  <a:cubicBezTo>
                    <a:pt x="17843" y="1878"/>
                    <a:pt x="19252" y="3287"/>
                    <a:pt x="20191" y="4696"/>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sp>
        <p:nvSpPr>
          <p:cNvPr id="931"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932" name="Bild"/>
          <p:cNvSpPr>
            <a:spLocks noGrp="1"/>
          </p:cNvSpPr>
          <p:nvPr>
            <p:ph type="pic" sz="quarter" idx="13"/>
          </p:nvPr>
        </p:nvSpPr>
        <p:spPr>
          <a:xfrm>
            <a:off x="6225570" y="1189205"/>
            <a:ext cx="1550575" cy="2775603"/>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33770678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2">
    <p:spTree>
      <p:nvGrpSpPr>
        <p:cNvPr id="1" name=""/>
        <p:cNvGrpSpPr/>
        <p:nvPr/>
      </p:nvGrpSpPr>
      <p:grpSpPr>
        <a:xfrm>
          <a:off x="0" y="0"/>
          <a:ext cx="0" cy="0"/>
          <a:chOff x="0" y="0"/>
          <a:chExt cx="0" cy="0"/>
        </a:xfrm>
      </p:grpSpPr>
      <p:sp>
        <p:nvSpPr>
          <p:cNvPr id="1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4" name="Bild"/>
          <p:cNvSpPr>
            <a:spLocks noGrp="1"/>
          </p:cNvSpPr>
          <p:nvPr>
            <p:ph type="pic" idx="13"/>
          </p:nvPr>
        </p:nvSpPr>
        <p:spPr>
          <a:xfrm>
            <a:off x="0" y="1"/>
            <a:ext cx="9144000" cy="2143126"/>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085708017"/>
      </p:ext>
    </p:extLst>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70">
    <p:spTree>
      <p:nvGrpSpPr>
        <p:cNvPr id="1" name=""/>
        <p:cNvGrpSpPr/>
        <p:nvPr/>
      </p:nvGrpSpPr>
      <p:grpSpPr>
        <a:xfrm>
          <a:off x="0" y="0"/>
          <a:ext cx="0" cy="0"/>
          <a:chOff x="0" y="0"/>
          <a:chExt cx="0" cy="0"/>
        </a:xfrm>
      </p:grpSpPr>
      <p:sp>
        <p:nvSpPr>
          <p:cNvPr id="939"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975" name="Gruppieren"/>
          <p:cNvGrpSpPr/>
          <p:nvPr/>
        </p:nvGrpSpPr>
        <p:grpSpPr>
          <a:xfrm>
            <a:off x="6685343" y="1355028"/>
            <a:ext cx="1506163" cy="2739195"/>
            <a:chOff x="0" y="9"/>
            <a:chExt cx="2008215" cy="3652258"/>
          </a:xfrm>
        </p:grpSpPr>
        <p:sp>
          <p:nvSpPr>
            <p:cNvPr id="940" name="Form"/>
            <p:cNvSpPr/>
            <p:nvPr/>
          </p:nvSpPr>
          <p:spPr>
            <a:xfrm>
              <a:off x="184103" y="2887569"/>
              <a:ext cx="1563107" cy="764698"/>
            </a:xfrm>
            <a:custGeom>
              <a:avLst/>
              <a:gdLst/>
              <a:ahLst/>
              <a:cxnLst>
                <a:cxn ang="0">
                  <a:pos x="wd2" y="hd2"/>
                </a:cxn>
                <a:cxn ang="5400000">
                  <a:pos x="wd2" y="hd2"/>
                </a:cxn>
                <a:cxn ang="10800000">
                  <a:pos x="wd2" y="hd2"/>
                </a:cxn>
                <a:cxn ang="16200000">
                  <a:pos x="wd2" y="hd2"/>
                </a:cxn>
              </a:cxnLst>
              <a:rect l="0" t="0" r="r" b="b"/>
              <a:pathLst>
                <a:path w="21600" h="21461" extrusionOk="0">
                  <a:moveTo>
                    <a:pt x="2724" y="17883"/>
                  </a:moveTo>
                  <a:cubicBezTo>
                    <a:pt x="2903" y="19000"/>
                    <a:pt x="2975" y="21236"/>
                    <a:pt x="10752" y="21454"/>
                  </a:cubicBezTo>
                  <a:cubicBezTo>
                    <a:pt x="18362" y="21600"/>
                    <a:pt x="18446" y="19267"/>
                    <a:pt x="18637" y="18028"/>
                  </a:cubicBezTo>
                  <a:cubicBezTo>
                    <a:pt x="18864" y="16716"/>
                    <a:pt x="18745" y="2600"/>
                    <a:pt x="21600" y="194"/>
                  </a:cubicBezTo>
                  <a:cubicBezTo>
                    <a:pt x="16738" y="146"/>
                    <a:pt x="10776" y="97"/>
                    <a:pt x="10776" y="97"/>
                  </a:cubicBezTo>
                  <a:cubicBezTo>
                    <a:pt x="4982" y="49"/>
                    <a:pt x="5137" y="49"/>
                    <a:pt x="0" y="0"/>
                  </a:cubicBezTo>
                  <a:cubicBezTo>
                    <a:pt x="2604" y="1919"/>
                    <a:pt x="2557" y="16813"/>
                    <a:pt x="2724" y="17883"/>
                  </a:cubicBezTo>
                </a:path>
              </a:pathLst>
            </a:custGeom>
            <a:solidFill>
              <a:srgbClr val="7C7C7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41" name="Form"/>
            <p:cNvSpPr/>
            <p:nvPr/>
          </p:nvSpPr>
          <p:spPr>
            <a:xfrm>
              <a:off x="184103" y="9"/>
              <a:ext cx="1563107" cy="763925"/>
            </a:xfrm>
            <a:custGeom>
              <a:avLst/>
              <a:gdLst/>
              <a:ahLst/>
              <a:cxnLst>
                <a:cxn ang="0">
                  <a:pos x="wd2" y="hd2"/>
                </a:cxn>
                <a:cxn ang="5400000">
                  <a:pos x="wd2" y="hd2"/>
                </a:cxn>
                <a:cxn ang="10800000">
                  <a:pos x="wd2" y="hd2"/>
                </a:cxn>
                <a:cxn ang="16200000">
                  <a:pos x="wd2" y="hd2"/>
                </a:cxn>
              </a:cxnLst>
              <a:rect l="0" t="0" r="r" b="b"/>
              <a:pathLst>
                <a:path w="21600" h="21439" extrusionOk="0">
                  <a:moveTo>
                    <a:pt x="18876" y="3577"/>
                  </a:moveTo>
                  <a:cubicBezTo>
                    <a:pt x="18697" y="2436"/>
                    <a:pt x="18625" y="203"/>
                    <a:pt x="10848" y="9"/>
                  </a:cubicBezTo>
                  <a:cubicBezTo>
                    <a:pt x="3238" y="-161"/>
                    <a:pt x="3154" y="2193"/>
                    <a:pt x="2963" y="3407"/>
                  </a:cubicBezTo>
                  <a:cubicBezTo>
                    <a:pt x="2736" y="4741"/>
                    <a:pt x="2855" y="18842"/>
                    <a:pt x="0" y="21221"/>
                  </a:cubicBezTo>
                  <a:cubicBezTo>
                    <a:pt x="4862" y="21293"/>
                    <a:pt x="10824" y="21342"/>
                    <a:pt x="10824" y="21342"/>
                  </a:cubicBezTo>
                  <a:cubicBezTo>
                    <a:pt x="16618" y="21390"/>
                    <a:pt x="16463" y="21390"/>
                    <a:pt x="21600" y="21439"/>
                  </a:cubicBezTo>
                  <a:cubicBezTo>
                    <a:pt x="18996" y="19497"/>
                    <a:pt x="19043" y="4644"/>
                    <a:pt x="18876" y="3577"/>
                  </a:cubicBezTo>
                </a:path>
              </a:pathLst>
            </a:custGeom>
            <a:solidFill>
              <a:srgbClr val="7C7C7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nvGrpSpPr>
            <p:cNvPr id="974" name="Gruppieren"/>
            <p:cNvGrpSpPr/>
            <p:nvPr/>
          </p:nvGrpSpPr>
          <p:grpSpPr>
            <a:xfrm>
              <a:off x="0" y="653662"/>
              <a:ext cx="2008215" cy="2287133"/>
              <a:chOff x="0" y="0"/>
              <a:chExt cx="2008214" cy="2287132"/>
            </a:xfrm>
          </p:grpSpPr>
          <p:grpSp>
            <p:nvGrpSpPr>
              <p:cNvPr id="948" name="Gruppieren"/>
              <p:cNvGrpSpPr/>
              <p:nvPr/>
            </p:nvGrpSpPr>
            <p:grpSpPr>
              <a:xfrm>
                <a:off x="1911165" y="1235499"/>
                <a:ext cx="64120" cy="586582"/>
                <a:chOff x="0" y="0"/>
                <a:chExt cx="64119" cy="586580"/>
              </a:xfrm>
            </p:grpSpPr>
            <p:sp>
              <p:nvSpPr>
                <p:cNvPr id="942" name="Form"/>
                <p:cNvSpPr/>
                <p:nvPr/>
              </p:nvSpPr>
              <p:spPr>
                <a:xfrm>
                  <a:off x="3969" y="0"/>
                  <a:ext cx="60151" cy="586581"/>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424242"/>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43" name="Form"/>
                <p:cNvSpPr/>
                <p:nvPr/>
              </p:nvSpPr>
              <p:spPr>
                <a:xfrm>
                  <a:off x="-1" y="0"/>
                  <a:ext cx="60151" cy="586581"/>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7C7C7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44" name="Form"/>
                <p:cNvSpPr/>
                <p:nvPr/>
              </p:nvSpPr>
              <p:spPr>
                <a:xfrm>
                  <a:off x="-1" y="18869"/>
                  <a:ext cx="60151" cy="548842"/>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000000"/>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45" name="Form"/>
                <p:cNvSpPr/>
                <p:nvPr/>
              </p:nvSpPr>
              <p:spPr>
                <a:xfrm>
                  <a:off x="-1" y="37739"/>
                  <a:ext cx="60151" cy="511102"/>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5A5B5B"/>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46" name="Form"/>
                <p:cNvSpPr/>
                <p:nvPr/>
              </p:nvSpPr>
              <p:spPr>
                <a:xfrm>
                  <a:off x="-1" y="55495"/>
                  <a:ext cx="60151" cy="475591"/>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B6B6B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47" name="Form"/>
                <p:cNvSpPr/>
                <p:nvPr/>
              </p:nvSpPr>
              <p:spPr>
                <a:xfrm>
                  <a:off x="-1" y="73251"/>
                  <a:ext cx="60151" cy="422323"/>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ECECE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grpSp>
            <p:nvGrpSpPr>
              <p:cNvPr id="967" name="Gruppieren"/>
              <p:cNvGrpSpPr/>
              <p:nvPr/>
            </p:nvGrpSpPr>
            <p:grpSpPr>
              <a:xfrm>
                <a:off x="1861408" y="530526"/>
                <a:ext cx="146806" cy="369099"/>
                <a:chOff x="0" y="-2"/>
                <a:chExt cx="146805" cy="369097"/>
              </a:xfrm>
            </p:grpSpPr>
            <p:grpSp>
              <p:nvGrpSpPr>
                <p:cNvPr id="951" name="Form"/>
                <p:cNvGrpSpPr/>
                <p:nvPr/>
              </p:nvGrpSpPr>
              <p:grpSpPr>
                <a:xfrm>
                  <a:off x="3969" y="-2"/>
                  <a:ext cx="142836" cy="369097"/>
                  <a:chOff x="0" y="-1"/>
                  <a:chExt cx="142834" cy="369095"/>
                </a:xfrm>
              </p:grpSpPr>
              <p:sp>
                <p:nvSpPr>
                  <p:cNvPr id="949" name="Shape"/>
                  <p:cNvSpPr/>
                  <p:nvPr/>
                </p:nvSpPr>
                <p:spPr>
                  <a:xfrm>
                    <a:off x="0" y="-1"/>
                    <a:ext cx="142834" cy="369095"/>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424242"/>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950" name="Text"/>
                  <p:cNvSpPr txBox="1"/>
                  <p:nvPr/>
                </p:nvSpPr>
                <p:spPr>
                  <a:xfrm>
                    <a:off x="0" y="58577"/>
                    <a:ext cx="142833" cy="25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954" name="Form"/>
                <p:cNvGrpSpPr/>
                <p:nvPr/>
              </p:nvGrpSpPr>
              <p:grpSpPr>
                <a:xfrm>
                  <a:off x="951" y="1983"/>
                  <a:ext cx="142835" cy="363143"/>
                  <a:chOff x="0" y="-1"/>
                  <a:chExt cx="142834" cy="363141"/>
                </a:xfrm>
              </p:grpSpPr>
              <p:sp>
                <p:nvSpPr>
                  <p:cNvPr id="952" name="Shape"/>
                  <p:cNvSpPr/>
                  <p:nvPr/>
                </p:nvSpPr>
                <p:spPr>
                  <a:xfrm>
                    <a:off x="0" y="-1"/>
                    <a:ext cx="142834" cy="363141"/>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B6B6B8"/>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953" name="Text"/>
                  <p:cNvSpPr txBox="1"/>
                  <p:nvPr/>
                </p:nvSpPr>
                <p:spPr>
                  <a:xfrm>
                    <a:off x="0" y="55600"/>
                    <a:ext cx="142833" cy="25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957" name="Form"/>
                <p:cNvGrpSpPr/>
                <p:nvPr/>
              </p:nvGrpSpPr>
              <p:grpSpPr>
                <a:xfrm>
                  <a:off x="951" y="20304"/>
                  <a:ext cx="142835" cy="328487"/>
                  <a:chOff x="0" y="0"/>
                  <a:chExt cx="142834" cy="328485"/>
                </a:xfrm>
              </p:grpSpPr>
              <p:sp>
                <p:nvSpPr>
                  <p:cNvPr id="955" name="Shape"/>
                  <p:cNvSpPr/>
                  <p:nvPr/>
                </p:nvSpPr>
                <p:spPr>
                  <a:xfrm>
                    <a:off x="0" y="0"/>
                    <a:ext cx="142834" cy="328485"/>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000000"/>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956" name="Text"/>
                  <p:cNvSpPr txBox="1"/>
                  <p:nvPr/>
                </p:nvSpPr>
                <p:spPr>
                  <a:xfrm>
                    <a:off x="0" y="38273"/>
                    <a:ext cx="142833" cy="25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960" name="Form"/>
                <p:cNvGrpSpPr/>
                <p:nvPr/>
              </p:nvGrpSpPr>
              <p:grpSpPr>
                <a:xfrm>
                  <a:off x="952" y="49733"/>
                  <a:ext cx="142835" cy="269628"/>
                  <a:chOff x="0" y="0"/>
                  <a:chExt cx="142834" cy="269627"/>
                </a:xfrm>
              </p:grpSpPr>
              <p:sp>
                <p:nvSpPr>
                  <p:cNvPr id="958" name="Shape"/>
                  <p:cNvSpPr/>
                  <p:nvPr/>
                </p:nvSpPr>
                <p:spPr>
                  <a:xfrm>
                    <a:off x="0" y="0"/>
                    <a:ext cx="142834" cy="269627"/>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5A5B5B"/>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959" name="Text"/>
                  <p:cNvSpPr txBox="1"/>
                  <p:nvPr/>
                </p:nvSpPr>
                <p:spPr>
                  <a:xfrm>
                    <a:off x="0" y="8844"/>
                    <a:ext cx="142833" cy="25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963" name="Form"/>
                <p:cNvGrpSpPr/>
                <p:nvPr/>
              </p:nvGrpSpPr>
              <p:grpSpPr>
                <a:xfrm>
                  <a:off x="0" y="58577"/>
                  <a:ext cx="142835" cy="251942"/>
                  <a:chOff x="0" y="-11535"/>
                  <a:chExt cx="142834" cy="251940"/>
                </a:xfrm>
              </p:grpSpPr>
              <p:sp>
                <p:nvSpPr>
                  <p:cNvPr id="961" name="Shape"/>
                  <p:cNvSpPr/>
                  <p:nvPr/>
                </p:nvSpPr>
                <p:spPr>
                  <a:xfrm>
                    <a:off x="0" y="-1"/>
                    <a:ext cx="142834" cy="228870"/>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B6B6B8"/>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962" name="Text"/>
                  <p:cNvSpPr txBox="1"/>
                  <p:nvPr/>
                </p:nvSpPr>
                <p:spPr>
                  <a:xfrm>
                    <a:off x="0" y="-11535"/>
                    <a:ext cx="142833" cy="2519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966" name="Form"/>
                <p:cNvGrpSpPr/>
                <p:nvPr/>
              </p:nvGrpSpPr>
              <p:grpSpPr>
                <a:xfrm>
                  <a:off x="23791" y="58577"/>
                  <a:ext cx="119044" cy="251942"/>
                  <a:chOff x="0" y="-18619"/>
                  <a:chExt cx="119042" cy="251939"/>
                </a:xfrm>
              </p:grpSpPr>
              <p:sp>
                <p:nvSpPr>
                  <p:cNvPr id="964" name="Shape"/>
                  <p:cNvSpPr/>
                  <p:nvPr/>
                </p:nvSpPr>
                <p:spPr>
                  <a:xfrm>
                    <a:off x="0" y="25373"/>
                    <a:ext cx="119042" cy="163953"/>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ECECEC"/>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965" name="Text"/>
                  <p:cNvSpPr txBox="1"/>
                  <p:nvPr/>
                </p:nvSpPr>
                <p:spPr>
                  <a:xfrm>
                    <a:off x="0" y="-18619"/>
                    <a:ext cx="119042" cy="2519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grpSp>
            <p:nvGrpSpPr>
              <p:cNvPr id="973" name="Gruppieren"/>
              <p:cNvGrpSpPr/>
              <p:nvPr/>
            </p:nvGrpSpPr>
            <p:grpSpPr>
              <a:xfrm>
                <a:off x="0" y="0"/>
                <a:ext cx="1931317" cy="2287132"/>
                <a:chOff x="0" y="0"/>
                <a:chExt cx="1931316" cy="2287131"/>
              </a:xfrm>
            </p:grpSpPr>
            <p:sp>
              <p:nvSpPr>
                <p:cNvPr id="968" name="Abgerundetes Rechteck"/>
                <p:cNvSpPr/>
                <p:nvPr/>
              </p:nvSpPr>
              <p:spPr>
                <a:xfrm>
                  <a:off x="0" y="-1"/>
                  <a:ext cx="1931317" cy="2287133"/>
                </a:xfrm>
                <a:prstGeom prst="roundRect">
                  <a:avLst>
                    <a:gd name="adj" fmla="val 18412"/>
                  </a:avLst>
                </a:prstGeom>
                <a:solidFill>
                  <a:srgbClr val="B6B6B8"/>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sp>
              <p:nvSpPr>
                <p:cNvPr id="969" name="Abgerundetes Rechteck"/>
                <p:cNvSpPr/>
                <p:nvPr/>
              </p:nvSpPr>
              <p:spPr>
                <a:xfrm>
                  <a:off x="9344" y="11066"/>
                  <a:ext cx="1912628" cy="2264999"/>
                </a:xfrm>
                <a:prstGeom prst="roundRect">
                  <a:avLst>
                    <a:gd name="adj" fmla="val 18260"/>
                  </a:avLst>
                </a:prstGeom>
                <a:solidFill>
                  <a:srgbClr val="000000"/>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sp>
              <p:nvSpPr>
                <p:cNvPr id="970" name="Abgerundetes Rechteck"/>
                <p:cNvSpPr/>
                <p:nvPr/>
              </p:nvSpPr>
              <p:spPr>
                <a:xfrm>
                  <a:off x="21389" y="25330"/>
                  <a:ext cx="1888538" cy="2236471"/>
                </a:xfrm>
                <a:prstGeom prst="roundRect">
                  <a:avLst>
                    <a:gd name="adj" fmla="val 18493"/>
                  </a:avLst>
                </a:prstGeom>
                <a:solidFill>
                  <a:srgbClr val="ECECEC"/>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sp>
              <p:nvSpPr>
                <p:cNvPr id="971" name="Abgerundetes Rechteck"/>
                <p:cNvSpPr/>
                <p:nvPr/>
              </p:nvSpPr>
              <p:spPr>
                <a:xfrm>
                  <a:off x="68934" y="81634"/>
                  <a:ext cx="1793448" cy="2123864"/>
                </a:xfrm>
                <a:prstGeom prst="roundRect">
                  <a:avLst>
                    <a:gd name="adj" fmla="val 18411"/>
                  </a:avLst>
                </a:prstGeom>
                <a:solidFill>
                  <a:srgbClr val="424242"/>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sp>
              <p:nvSpPr>
                <p:cNvPr id="972" name="Abgerundetes Rechteck"/>
                <p:cNvSpPr/>
                <p:nvPr/>
              </p:nvSpPr>
              <p:spPr>
                <a:xfrm>
                  <a:off x="77707" y="92024"/>
                  <a:ext cx="1775902" cy="2103084"/>
                </a:xfrm>
                <a:prstGeom prst="roundRect">
                  <a:avLst>
                    <a:gd name="adj" fmla="val 18236"/>
                  </a:avLst>
                </a:prstGeom>
                <a:solidFill>
                  <a:srgbClr val="000000"/>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grpSp>
        </p:grpSp>
      </p:grpSp>
      <p:sp>
        <p:nvSpPr>
          <p:cNvPr id="976"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977" name="Bild"/>
          <p:cNvSpPr>
            <a:spLocks noGrp="1"/>
          </p:cNvSpPr>
          <p:nvPr>
            <p:ph type="pic" sz="quarter" idx="13"/>
          </p:nvPr>
        </p:nvSpPr>
        <p:spPr>
          <a:xfrm>
            <a:off x="6923880" y="2103796"/>
            <a:ext cx="971514" cy="1236593"/>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567816528"/>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71">
    <p:spTree>
      <p:nvGrpSpPr>
        <p:cNvPr id="1" name=""/>
        <p:cNvGrpSpPr/>
        <p:nvPr/>
      </p:nvGrpSpPr>
      <p:grpSpPr>
        <a:xfrm>
          <a:off x="0" y="0"/>
          <a:ext cx="0" cy="0"/>
          <a:chOff x="0" y="0"/>
          <a:chExt cx="0" cy="0"/>
        </a:xfrm>
      </p:grpSpPr>
      <p:sp>
        <p:nvSpPr>
          <p:cNvPr id="9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85" name="Rechteck"/>
          <p:cNvSpPr/>
          <p:nvPr/>
        </p:nvSpPr>
        <p:spPr>
          <a:xfrm>
            <a:off x="4857712" y="0"/>
            <a:ext cx="4286288" cy="5143500"/>
          </a:xfrm>
          <a:prstGeom prst="rect">
            <a:avLst/>
          </a:prstGeom>
          <a:blipFill>
            <a:blip r:embed="rId2"/>
          </a:blipFill>
          <a:ln w="12700">
            <a:miter lim="400000"/>
          </a:ln>
        </p:spPr>
        <p:txBody>
          <a:bodyPr lIns="38100" tIns="38100" rIns="38100" bIns="38100" anchor="ctr"/>
          <a:lstStyle/>
          <a:p>
            <a:pPr algn="ctr" defTabSz="309563">
              <a:defRPr sz="1600">
                <a:solidFill>
                  <a:srgbClr val="FFFFFF"/>
                </a:solidFill>
              </a:defRPr>
            </a:pPr>
            <a:endParaRPr sz="1200"/>
          </a:p>
        </p:txBody>
      </p:sp>
      <p:grpSp>
        <p:nvGrpSpPr>
          <p:cNvPr id="1021" name="Gruppieren"/>
          <p:cNvGrpSpPr/>
          <p:nvPr/>
        </p:nvGrpSpPr>
        <p:grpSpPr>
          <a:xfrm>
            <a:off x="4048049" y="1099242"/>
            <a:ext cx="1619333" cy="2945012"/>
            <a:chOff x="0" y="9"/>
            <a:chExt cx="2159109" cy="3926681"/>
          </a:xfrm>
        </p:grpSpPr>
        <p:sp>
          <p:nvSpPr>
            <p:cNvPr id="986" name="Form"/>
            <p:cNvSpPr/>
            <p:nvPr/>
          </p:nvSpPr>
          <p:spPr>
            <a:xfrm>
              <a:off x="197938" y="3104534"/>
              <a:ext cx="1680555" cy="822156"/>
            </a:xfrm>
            <a:custGeom>
              <a:avLst/>
              <a:gdLst/>
              <a:ahLst/>
              <a:cxnLst>
                <a:cxn ang="0">
                  <a:pos x="wd2" y="hd2"/>
                </a:cxn>
                <a:cxn ang="5400000">
                  <a:pos x="wd2" y="hd2"/>
                </a:cxn>
                <a:cxn ang="10800000">
                  <a:pos x="wd2" y="hd2"/>
                </a:cxn>
                <a:cxn ang="16200000">
                  <a:pos x="wd2" y="hd2"/>
                </a:cxn>
              </a:cxnLst>
              <a:rect l="0" t="0" r="r" b="b"/>
              <a:pathLst>
                <a:path w="21600" h="21461" extrusionOk="0">
                  <a:moveTo>
                    <a:pt x="2724" y="17883"/>
                  </a:moveTo>
                  <a:cubicBezTo>
                    <a:pt x="2903" y="19000"/>
                    <a:pt x="2975" y="21236"/>
                    <a:pt x="10752" y="21454"/>
                  </a:cubicBezTo>
                  <a:cubicBezTo>
                    <a:pt x="18362" y="21600"/>
                    <a:pt x="18446" y="19267"/>
                    <a:pt x="18637" y="18028"/>
                  </a:cubicBezTo>
                  <a:cubicBezTo>
                    <a:pt x="18864" y="16716"/>
                    <a:pt x="18745" y="2600"/>
                    <a:pt x="21600" y="194"/>
                  </a:cubicBezTo>
                  <a:cubicBezTo>
                    <a:pt x="16738" y="146"/>
                    <a:pt x="10776" y="97"/>
                    <a:pt x="10776" y="97"/>
                  </a:cubicBezTo>
                  <a:cubicBezTo>
                    <a:pt x="4982" y="49"/>
                    <a:pt x="5137" y="49"/>
                    <a:pt x="0" y="0"/>
                  </a:cubicBezTo>
                  <a:cubicBezTo>
                    <a:pt x="2604" y="1919"/>
                    <a:pt x="2557" y="16813"/>
                    <a:pt x="2724" y="17883"/>
                  </a:cubicBezTo>
                </a:path>
              </a:pathLst>
            </a:custGeom>
            <a:solidFill>
              <a:srgbClr val="323031"/>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87" name="Form"/>
            <p:cNvSpPr/>
            <p:nvPr/>
          </p:nvSpPr>
          <p:spPr>
            <a:xfrm>
              <a:off x="197938" y="9"/>
              <a:ext cx="1680555" cy="821326"/>
            </a:xfrm>
            <a:custGeom>
              <a:avLst/>
              <a:gdLst/>
              <a:ahLst/>
              <a:cxnLst>
                <a:cxn ang="0">
                  <a:pos x="wd2" y="hd2"/>
                </a:cxn>
                <a:cxn ang="5400000">
                  <a:pos x="wd2" y="hd2"/>
                </a:cxn>
                <a:cxn ang="10800000">
                  <a:pos x="wd2" y="hd2"/>
                </a:cxn>
                <a:cxn ang="16200000">
                  <a:pos x="wd2" y="hd2"/>
                </a:cxn>
              </a:cxnLst>
              <a:rect l="0" t="0" r="r" b="b"/>
              <a:pathLst>
                <a:path w="21600" h="21439" extrusionOk="0">
                  <a:moveTo>
                    <a:pt x="18876" y="3577"/>
                  </a:moveTo>
                  <a:cubicBezTo>
                    <a:pt x="18697" y="2436"/>
                    <a:pt x="18625" y="203"/>
                    <a:pt x="10848" y="9"/>
                  </a:cubicBezTo>
                  <a:cubicBezTo>
                    <a:pt x="3238" y="-161"/>
                    <a:pt x="3154" y="2193"/>
                    <a:pt x="2963" y="3407"/>
                  </a:cubicBezTo>
                  <a:cubicBezTo>
                    <a:pt x="2736" y="4741"/>
                    <a:pt x="2855" y="18842"/>
                    <a:pt x="0" y="21221"/>
                  </a:cubicBezTo>
                  <a:cubicBezTo>
                    <a:pt x="4862" y="21293"/>
                    <a:pt x="10824" y="21342"/>
                    <a:pt x="10824" y="21342"/>
                  </a:cubicBezTo>
                  <a:cubicBezTo>
                    <a:pt x="16618" y="21390"/>
                    <a:pt x="16463" y="21390"/>
                    <a:pt x="21600" y="21439"/>
                  </a:cubicBezTo>
                  <a:cubicBezTo>
                    <a:pt x="18996" y="19497"/>
                    <a:pt x="19043" y="4644"/>
                    <a:pt x="18876" y="3577"/>
                  </a:cubicBezTo>
                </a:path>
              </a:pathLst>
            </a:custGeom>
            <a:solidFill>
              <a:srgbClr val="323031"/>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nvGrpSpPr>
            <p:cNvPr id="1020" name="Gruppieren"/>
            <p:cNvGrpSpPr/>
            <p:nvPr/>
          </p:nvGrpSpPr>
          <p:grpSpPr>
            <a:xfrm>
              <a:off x="0" y="702777"/>
              <a:ext cx="2159109" cy="2458983"/>
              <a:chOff x="0" y="0"/>
              <a:chExt cx="2159108" cy="2458982"/>
            </a:xfrm>
          </p:grpSpPr>
          <p:grpSp>
            <p:nvGrpSpPr>
              <p:cNvPr id="994" name="Gruppieren"/>
              <p:cNvGrpSpPr/>
              <p:nvPr/>
            </p:nvGrpSpPr>
            <p:grpSpPr>
              <a:xfrm>
                <a:off x="2054766" y="1328332"/>
                <a:ext cx="68938" cy="630656"/>
                <a:chOff x="0" y="0"/>
                <a:chExt cx="68937" cy="630654"/>
              </a:xfrm>
            </p:grpSpPr>
            <p:sp>
              <p:nvSpPr>
                <p:cNvPr id="988" name="Form"/>
                <p:cNvSpPr/>
                <p:nvPr/>
              </p:nvSpPr>
              <p:spPr>
                <a:xfrm>
                  <a:off x="4267" y="0"/>
                  <a:ext cx="64671" cy="630655"/>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424242"/>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89" name="Form"/>
                <p:cNvSpPr/>
                <p:nvPr/>
              </p:nvSpPr>
              <p:spPr>
                <a:xfrm>
                  <a:off x="-1" y="0"/>
                  <a:ext cx="64670" cy="630655"/>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7C7C7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90" name="Form"/>
                <p:cNvSpPr/>
                <p:nvPr/>
              </p:nvSpPr>
              <p:spPr>
                <a:xfrm>
                  <a:off x="-1" y="20287"/>
                  <a:ext cx="64670" cy="590081"/>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000000"/>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91" name="Form"/>
                <p:cNvSpPr/>
                <p:nvPr/>
              </p:nvSpPr>
              <p:spPr>
                <a:xfrm>
                  <a:off x="-1" y="40575"/>
                  <a:ext cx="64670" cy="549505"/>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5A5B5B"/>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92" name="Form"/>
                <p:cNvSpPr/>
                <p:nvPr/>
              </p:nvSpPr>
              <p:spPr>
                <a:xfrm>
                  <a:off x="-1" y="59665"/>
                  <a:ext cx="64670" cy="511325"/>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B6B6B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93" name="Form"/>
                <p:cNvSpPr/>
                <p:nvPr/>
              </p:nvSpPr>
              <p:spPr>
                <a:xfrm>
                  <a:off x="-1" y="78755"/>
                  <a:ext cx="64670" cy="454055"/>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ECECE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grpSp>
            <p:nvGrpSpPr>
              <p:cNvPr id="1013" name="Gruppieren"/>
              <p:cNvGrpSpPr/>
              <p:nvPr/>
            </p:nvGrpSpPr>
            <p:grpSpPr>
              <a:xfrm>
                <a:off x="2001271" y="570389"/>
                <a:ext cx="157837" cy="396832"/>
                <a:chOff x="0" y="-2"/>
                <a:chExt cx="157836" cy="396830"/>
              </a:xfrm>
            </p:grpSpPr>
            <p:grpSp>
              <p:nvGrpSpPr>
                <p:cNvPr id="997" name="Form"/>
                <p:cNvGrpSpPr/>
                <p:nvPr/>
              </p:nvGrpSpPr>
              <p:grpSpPr>
                <a:xfrm>
                  <a:off x="4266" y="-2"/>
                  <a:ext cx="153570" cy="396830"/>
                  <a:chOff x="-1" y="-1"/>
                  <a:chExt cx="153568" cy="396828"/>
                </a:xfrm>
              </p:grpSpPr>
              <p:sp>
                <p:nvSpPr>
                  <p:cNvPr id="995" name="Shape"/>
                  <p:cNvSpPr/>
                  <p:nvPr/>
                </p:nvSpPr>
                <p:spPr>
                  <a:xfrm>
                    <a:off x="-1" y="-1"/>
                    <a:ext cx="153568" cy="396828"/>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424242"/>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996" name="Text"/>
                  <p:cNvSpPr txBox="1"/>
                  <p:nvPr/>
                </p:nvSpPr>
                <p:spPr>
                  <a:xfrm>
                    <a:off x="-1" y="72442"/>
                    <a:ext cx="153568" cy="25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1000" name="Form"/>
                <p:cNvGrpSpPr/>
                <p:nvPr/>
              </p:nvGrpSpPr>
              <p:grpSpPr>
                <a:xfrm>
                  <a:off x="1021" y="2132"/>
                  <a:ext cx="153570" cy="390428"/>
                  <a:chOff x="-1" y="-1"/>
                  <a:chExt cx="153568" cy="390427"/>
                </a:xfrm>
              </p:grpSpPr>
              <p:sp>
                <p:nvSpPr>
                  <p:cNvPr id="998" name="Shape"/>
                  <p:cNvSpPr/>
                  <p:nvPr/>
                </p:nvSpPr>
                <p:spPr>
                  <a:xfrm>
                    <a:off x="-1" y="-1"/>
                    <a:ext cx="153568" cy="390427"/>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B6B6B8"/>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999" name="Text"/>
                  <p:cNvSpPr txBox="1"/>
                  <p:nvPr/>
                </p:nvSpPr>
                <p:spPr>
                  <a:xfrm>
                    <a:off x="-1" y="69243"/>
                    <a:ext cx="153568" cy="2519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1003" name="Form"/>
                <p:cNvGrpSpPr/>
                <p:nvPr/>
              </p:nvGrpSpPr>
              <p:grpSpPr>
                <a:xfrm>
                  <a:off x="1021" y="21829"/>
                  <a:ext cx="153570" cy="353169"/>
                  <a:chOff x="-1" y="-1"/>
                  <a:chExt cx="153568" cy="353168"/>
                </a:xfrm>
              </p:grpSpPr>
              <p:sp>
                <p:nvSpPr>
                  <p:cNvPr id="1001" name="Shape"/>
                  <p:cNvSpPr/>
                  <p:nvPr/>
                </p:nvSpPr>
                <p:spPr>
                  <a:xfrm>
                    <a:off x="-1" y="-1"/>
                    <a:ext cx="153568" cy="353168"/>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000000"/>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1002" name="Text"/>
                  <p:cNvSpPr txBox="1"/>
                  <p:nvPr/>
                </p:nvSpPr>
                <p:spPr>
                  <a:xfrm>
                    <a:off x="-1" y="50612"/>
                    <a:ext cx="153568" cy="2519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1006" name="Form"/>
                <p:cNvGrpSpPr/>
                <p:nvPr/>
              </p:nvGrpSpPr>
              <p:grpSpPr>
                <a:xfrm>
                  <a:off x="1024" y="53469"/>
                  <a:ext cx="153568" cy="289889"/>
                  <a:chOff x="0" y="-1"/>
                  <a:chExt cx="153567" cy="289888"/>
                </a:xfrm>
              </p:grpSpPr>
              <p:sp>
                <p:nvSpPr>
                  <p:cNvPr id="1004" name="Shape"/>
                  <p:cNvSpPr/>
                  <p:nvPr/>
                </p:nvSpPr>
                <p:spPr>
                  <a:xfrm>
                    <a:off x="0" y="-1"/>
                    <a:ext cx="153567" cy="289888"/>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5A5B5B"/>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1005" name="Text"/>
                  <p:cNvSpPr txBox="1"/>
                  <p:nvPr/>
                </p:nvSpPr>
                <p:spPr>
                  <a:xfrm>
                    <a:off x="0" y="18972"/>
                    <a:ext cx="153566" cy="2519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1009" name="Form"/>
                <p:cNvGrpSpPr/>
                <p:nvPr/>
              </p:nvGrpSpPr>
              <p:grpSpPr>
                <a:xfrm>
                  <a:off x="0" y="72443"/>
                  <a:ext cx="153568" cy="251943"/>
                  <a:chOff x="0" y="-2937"/>
                  <a:chExt cx="153567" cy="251941"/>
                </a:xfrm>
              </p:grpSpPr>
              <p:sp>
                <p:nvSpPr>
                  <p:cNvPr id="1007" name="Shape"/>
                  <p:cNvSpPr/>
                  <p:nvPr/>
                </p:nvSpPr>
                <p:spPr>
                  <a:xfrm>
                    <a:off x="0" y="-1"/>
                    <a:ext cx="153567" cy="246066"/>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B6B6B8"/>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1008" name="Text"/>
                  <p:cNvSpPr txBox="1"/>
                  <p:nvPr/>
                </p:nvSpPr>
                <p:spPr>
                  <a:xfrm>
                    <a:off x="0" y="-2937"/>
                    <a:ext cx="153566" cy="25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1012" name="Form"/>
                <p:cNvGrpSpPr/>
                <p:nvPr/>
              </p:nvGrpSpPr>
              <p:grpSpPr>
                <a:xfrm>
                  <a:off x="25579" y="72442"/>
                  <a:ext cx="127989" cy="251944"/>
                  <a:chOff x="0" y="-18621"/>
                  <a:chExt cx="127987" cy="251941"/>
                </a:xfrm>
              </p:grpSpPr>
              <p:sp>
                <p:nvSpPr>
                  <p:cNvPr id="1010" name="Shape"/>
                  <p:cNvSpPr/>
                  <p:nvPr/>
                </p:nvSpPr>
                <p:spPr>
                  <a:xfrm>
                    <a:off x="0" y="19214"/>
                    <a:ext cx="127987" cy="176272"/>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ECECEC"/>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1011" name="Text"/>
                  <p:cNvSpPr txBox="1"/>
                  <p:nvPr/>
                </p:nvSpPr>
                <p:spPr>
                  <a:xfrm>
                    <a:off x="0" y="-18621"/>
                    <a:ext cx="127986" cy="25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grpSp>
            <p:nvGrpSpPr>
              <p:cNvPr id="1019" name="Gruppieren"/>
              <p:cNvGrpSpPr/>
              <p:nvPr/>
            </p:nvGrpSpPr>
            <p:grpSpPr>
              <a:xfrm>
                <a:off x="0" y="0"/>
                <a:ext cx="2076433" cy="2458982"/>
                <a:chOff x="0" y="0"/>
                <a:chExt cx="2076432" cy="2458981"/>
              </a:xfrm>
            </p:grpSpPr>
            <p:sp>
              <p:nvSpPr>
                <p:cNvPr id="1014" name="Abgerundetes Rechteck"/>
                <p:cNvSpPr/>
                <p:nvPr/>
              </p:nvSpPr>
              <p:spPr>
                <a:xfrm>
                  <a:off x="0" y="-1"/>
                  <a:ext cx="2076433" cy="2458983"/>
                </a:xfrm>
                <a:prstGeom prst="roundRect">
                  <a:avLst>
                    <a:gd name="adj" fmla="val 18349"/>
                  </a:avLst>
                </a:prstGeom>
                <a:solidFill>
                  <a:srgbClr val="B6B6B8"/>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sp>
              <p:nvSpPr>
                <p:cNvPr id="1015" name="Abgerundetes Rechteck"/>
                <p:cNvSpPr/>
                <p:nvPr/>
              </p:nvSpPr>
              <p:spPr>
                <a:xfrm>
                  <a:off x="10047" y="11898"/>
                  <a:ext cx="2056339" cy="2435187"/>
                </a:xfrm>
                <a:prstGeom prst="roundRect">
                  <a:avLst>
                    <a:gd name="adj" fmla="val 18528"/>
                  </a:avLst>
                </a:prstGeom>
                <a:solidFill>
                  <a:srgbClr val="000000"/>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sp>
              <p:nvSpPr>
                <p:cNvPr id="1016" name="Abgerundetes Rechteck"/>
                <p:cNvSpPr/>
                <p:nvPr/>
              </p:nvSpPr>
              <p:spPr>
                <a:xfrm>
                  <a:off x="22997" y="27233"/>
                  <a:ext cx="2030439" cy="2404516"/>
                </a:xfrm>
                <a:prstGeom prst="roundRect">
                  <a:avLst>
                    <a:gd name="adj" fmla="val 18452"/>
                  </a:avLst>
                </a:prstGeom>
                <a:solidFill>
                  <a:srgbClr val="ECECEC"/>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sp>
              <p:nvSpPr>
                <p:cNvPr id="1017" name="Abgerundetes Rechteck"/>
                <p:cNvSpPr/>
                <p:nvPr/>
              </p:nvSpPr>
              <p:spPr>
                <a:xfrm>
                  <a:off x="74113" y="87768"/>
                  <a:ext cx="1928205" cy="2283447"/>
                </a:xfrm>
                <a:prstGeom prst="roundRect">
                  <a:avLst>
                    <a:gd name="adj" fmla="val 18442"/>
                  </a:avLst>
                </a:prstGeom>
                <a:solidFill>
                  <a:srgbClr val="424242"/>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sp>
              <p:nvSpPr>
                <p:cNvPr id="1018" name="Abgerundetes Rechteck"/>
                <p:cNvSpPr/>
                <p:nvPr/>
              </p:nvSpPr>
              <p:spPr>
                <a:xfrm>
                  <a:off x="83546" y="98939"/>
                  <a:ext cx="1909340" cy="2261105"/>
                </a:xfrm>
                <a:prstGeom prst="roundRect">
                  <a:avLst>
                    <a:gd name="adj" fmla="val 18292"/>
                  </a:avLst>
                </a:prstGeom>
                <a:solidFill>
                  <a:srgbClr val="000000"/>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grpSp>
        </p:grpSp>
      </p:grpSp>
      <p:sp>
        <p:nvSpPr>
          <p:cNvPr id="1022"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1023" name="Bild"/>
          <p:cNvSpPr>
            <a:spLocks noGrp="1"/>
          </p:cNvSpPr>
          <p:nvPr>
            <p:ph type="pic" sz="quarter" idx="13"/>
          </p:nvPr>
        </p:nvSpPr>
        <p:spPr>
          <a:xfrm>
            <a:off x="4304054" y="1909572"/>
            <a:ext cx="1044865" cy="1324069"/>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403826513"/>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72">
    <p:spTree>
      <p:nvGrpSpPr>
        <p:cNvPr id="1" name=""/>
        <p:cNvGrpSpPr/>
        <p:nvPr/>
      </p:nvGrpSpPr>
      <p:grpSpPr>
        <a:xfrm>
          <a:off x="0" y="0"/>
          <a:ext cx="0" cy="0"/>
          <a:chOff x="0" y="0"/>
          <a:chExt cx="0" cy="0"/>
        </a:xfrm>
      </p:grpSpPr>
      <p:sp>
        <p:nvSpPr>
          <p:cNvPr id="10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31" name="Bild"/>
          <p:cNvSpPr>
            <a:spLocks noGrp="1"/>
          </p:cNvSpPr>
          <p:nvPr>
            <p:ph type="pic" idx="13"/>
          </p:nvPr>
        </p:nvSpPr>
        <p:spPr>
          <a:xfrm>
            <a:off x="4665748" y="0"/>
            <a:ext cx="4478216" cy="5143500"/>
          </a:xfrm>
          <a:prstGeom prst="rect">
            <a:avLst/>
          </a:prstGeom>
        </p:spPr>
        <p:txBody>
          <a:bodyPr lIns="91439" tIns="45719" rIns="91439" bIns="45719" anchor="t">
            <a:noAutofit/>
          </a:bodyPr>
          <a:lstStyle/>
          <a:p>
            <a:endParaRPr/>
          </a:p>
        </p:txBody>
      </p:sp>
      <p:sp>
        <p:nvSpPr>
          <p:cNvPr id="1032"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Tree>
    <p:extLst>
      <p:ext uri="{BB962C8B-B14F-4D97-AF65-F5344CB8AC3E}">
        <p14:creationId xmlns:p14="http://schemas.microsoft.com/office/powerpoint/2010/main" val="3314772344"/>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73">
    <p:spTree>
      <p:nvGrpSpPr>
        <p:cNvPr id="1" name=""/>
        <p:cNvGrpSpPr/>
        <p:nvPr/>
      </p:nvGrpSpPr>
      <p:grpSpPr>
        <a:xfrm>
          <a:off x="0" y="0"/>
          <a:ext cx="0" cy="0"/>
          <a:chOff x="0" y="0"/>
          <a:chExt cx="0" cy="0"/>
        </a:xfrm>
      </p:grpSpPr>
      <p:sp>
        <p:nvSpPr>
          <p:cNvPr id="10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40" name="Bild"/>
          <p:cNvSpPr>
            <a:spLocks noGrp="1"/>
          </p:cNvSpPr>
          <p:nvPr>
            <p:ph type="pic" idx="13"/>
          </p:nvPr>
        </p:nvSpPr>
        <p:spPr>
          <a:xfrm>
            <a:off x="149" y="0"/>
            <a:ext cx="9143815"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526111258"/>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74">
    <p:spTree>
      <p:nvGrpSpPr>
        <p:cNvPr id="1" name=""/>
        <p:cNvGrpSpPr/>
        <p:nvPr/>
      </p:nvGrpSpPr>
      <p:grpSpPr>
        <a:xfrm>
          <a:off x="0" y="0"/>
          <a:ext cx="0" cy="0"/>
          <a:chOff x="0" y="0"/>
          <a:chExt cx="0" cy="0"/>
        </a:xfrm>
      </p:grpSpPr>
      <p:sp>
        <p:nvSpPr>
          <p:cNvPr id="10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48" name="Bild"/>
          <p:cNvSpPr>
            <a:spLocks noGrp="1"/>
          </p:cNvSpPr>
          <p:nvPr>
            <p:ph type="pic" idx="13"/>
          </p:nvPr>
        </p:nvSpPr>
        <p:spPr>
          <a:xfrm>
            <a:off x="149" y="0"/>
            <a:ext cx="9143815"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461648346"/>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75">
    <p:spTree>
      <p:nvGrpSpPr>
        <p:cNvPr id="1" name=""/>
        <p:cNvGrpSpPr/>
        <p:nvPr/>
      </p:nvGrpSpPr>
      <p:grpSpPr>
        <a:xfrm>
          <a:off x="0" y="0"/>
          <a:ext cx="0" cy="0"/>
          <a:chOff x="0" y="0"/>
          <a:chExt cx="0" cy="0"/>
        </a:xfrm>
      </p:grpSpPr>
      <p:sp>
        <p:nvSpPr>
          <p:cNvPr id="10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56"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1057" name="Bild"/>
          <p:cNvSpPr>
            <a:spLocks noGrp="1"/>
          </p:cNvSpPr>
          <p:nvPr>
            <p:ph type="pic" sz="quarter" idx="13"/>
          </p:nvPr>
        </p:nvSpPr>
        <p:spPr>
          <a:xfrm>
            <a:off x="981238" y="3527063"/>
            <a:ext cx="364631" cy="647796"/>
          </a:xfrm>
          <a:prstGeom prst="rect">
            <a:avLst/>
          </a:prstGeom>
        </p:spPr>
        <p:txBody>
          <a:bodyPr lIns="91439" tIns="45719" rIns="91439" bIns="45719" anchor="t">
            <a:noAutofit/>
          </a:bodyPr>
          <a:lstStyle/>
          <a:p>
            <a:endParaRPr/>
          </a:p>
        </p:txBody>
      </p:sp>
      <p:sp>
        <p:nvSpPr>
          <p:cNvPr id="1058" name="Bild"/>
          <p:cNvSpPr>
            <a:spLocks noGrp="1"/>
          </p:cNvSpPr>
          <p:nvPr>
            <p:ph type="pic" sz="quarter" idx="14"/>
          </p:nvPr>
        </p:nvSpPr>
        <p:spPr>
          <a:xfrm>
            <a:off x="1606985" y="2980655"/>
            <a:ext cx="889547" cy="1182441"/>
          </a:xfrm>
          <a:prstGeom prst="rect">
            <a:avLst/>
          </a:prstGeom>
        </p:spPr>
        <p:txBody>
          <a:bodyPr lIns="91439" tIns="45719" rIns="91439" bIns="45719" anchor="t">
            <a:noAutofit/>
          </a:bodyPr>
          <a:lstStyle/>
          <a:p>
            <a:endParaRPr/>
          </a:p>
        </p:txBody>
      </p:sp>
      <p:sp>
        <p:nvSpPr>
          <p:cNvPr id="1059" name="Bild"/>
          <p:cNvSpPr>
            <a:spLocks noGrp="1"/>
          </p:cNvSpPr>
          <p:nvPr>
            <p:ph type="pic" sz="quarter" idx="15"/>
          </p:nvPr>
        </p:nvSpPr>
        <p:spPr>
          <a:xfrm>
            <a:off x="3085001" y="2980655"/>
            <a:ext cx="889547" cy="1182441"/>
          </a:xfrm>
          <a:prstGeom prst="rect">
            <a:avLst/>
          </a:prstGeom>
        </p:spPr>
        <p:txBody>
          <a:bodyPr lIns="91439" tIns="45719" rIns="91439" bIns="45719" anchor="t">
            <a:noAutofit/>
          </a:bodyPr>
          <a:lstStyle/>
          <a:p>
            <a:endParaRPr/>
          </a:p>
        </p:txBody>
      </p:sp>
      <p:sp>
        <p:nvSpPr>
          <p:cNvPr id="1060" name="Bild"/>
          <p:cNvSpPr>
            <a:spLocks noGrp="1"/>
          </p:cNvSpPr>
          <p:nvPr>
            <p:ph type="pic" sz="quarter" idx="16"/>
          </p:nvPr>
        </p:nvSpPr>
        <p:spPr>
          <a:xfrm>
            <a:off x="4174801" y="3527063"/>
            <a:ext cx="364631" cy="647796"/>
          </a:xfrm>
          <a:prstGeom prst="rect">
            <a:avLst/>
          </a:prstGeom>
        </p:spPr>
        <p:txBody>
          <a:bodyPr lIns="91439" tIns="45719" rIns="91439" bIns="45719" anchor="t">
            <a:noAutofit/>
          </a:bodyPr>
          <a:lstStyle/>
          <a:p>
            <a:endParaRPr/>
          </a:p>
        </p:txBody>
      </p:sp>
      <p:sp>
        <p:nvSpPr>
          <p:cNvPr id="1061" name="Bild"/>
          <p:cNvSpPr>
            <a:spLocks noGrp="1"/>
          </p:cNvSpPr>
          <p:nvPr>
            <p:ph type="pic" sz="quarter" idx="17"/>
          </p:nvPr>
        </p:nvSpPr>
        <p:spPr>
          <a:xfrm>
            <a:off x="5579311" y="2426499"/>
            <a:ext cx="2657444" cy="1677344"/>
          </a:xfrm>
          <a:prstGeom prst="rect">
            <a:avLst/>
          </a:prstGeom>
        </p:spPr>
        <p:txBody>
          <a:bodyPr lIns="91439" tIns="45719" rIns="91439" bIns="45719" anchor="t">
            <a:noAutofit/>
          </a:bodyPr>
          <a:lstStyle/>
          <a:p>
            <a:endParaRPr/>
          </a:p>
        </p:txBody>
      </p:sp>
      <p:sp>
        <p:nvSpPr>
          <p:cNvPr id="1062" name="Bild"/>
          <p:cNvSpPr>
            <a:spLocks noGrp="1"/>
          </p:cNvSpPr>
          <p:nvPr>
            <p:ph type="pic" sz="quarter" idx="18"/>
          </p:nvPr>
        </p:nvSpPr>
        <p:spPr>
          <a:xfrm>
            <a:off x="5083700" y="1158396"/>
            <a:ext cx="321543" cy="404814"/>
          </a:xfrm>
          <a:prstGeom prst="rect">
            <a:avLst/>
          </a:prstGeom>
        </p:spPr>
        <p:txBody>
          <a:bodyPr lIns="91439" tIns="45719" rIns="91439" bIns="45719" anchor="t">
            <a:noAutofit/>
          </a:bodyPr>
          <a:lstStyle/>
          <a:p>
            <a:endParaRPr/>
          </a:p>
        </p:txBody>
      </p:sp>
      <p:sp>
        <p:nvSpPr>
          <p:cNvPr id="1063" name="Bild"/>
          <p:cNvSpPr>
            <a:spLocks noGrp="1"/>
          </p:cNvSpPr>
          <p:nvPr>
            <p:ph type="pic" sz="quarter" idx="19"/>
          </p:nvPr>
        </p:nvSpPr>
        <p:spPr>
          <a:xfrm>
            <a:off x="5722046" y="1158396"/>
            <a:ext cx="319089" cy="404814"/>
          </a:xfrm>
          <a:prstGeom prst="rect">
            <a:avLst/>
          </a:prstGeom>
        </p:spPr>
        <p:txBody>
          <a:bodyPr lIns="91439" tIns="45719" rIns="91439" bIns="45719" anchor="t">
            <a:noAutofit/>
          </a:bodyPr>
          <a:lstStyle/>
          <a:p>
            <a:endParaRPr/>
          </a:p>
        </p:txBody>
      </p:sp>
      <p:sp>
        <p:nvSpPr>
          <p:cNvPr id="1064" name="Bild"/>
          <p:cNvSpPr>
            <a:spLocks noGrp="1"/>
          </p:cNvSpPr>
          <p:nvPr>
            <p:ph type="pic" sz="quarter" idx="20"/>
          </p:nvPr>
        </p:nvSpPr>
        <p:spPr>
          <a:xfrm>
            <a:off x="6357938" y="1158396"/>
            <a:ext cx="319089" cy="413231"/>
          </a:xfrm>
          <a:prstGeom prst="rect">
            <a:avLst/>
          </a:prstGeom>
        </p:spPr>
        <p:txBody>
          <a:bodyPr lIns="91439" tIns="45719" rIns="91439" bIns="45719" anchor="t">
            <a:noAutofit/>
          </a:bodyPr>
          <a:lstStyle/>
          <a:p>
            <a:endParaRPr/>
          </a:p>
        </p:txBody>
      </p:sp>
      <p:sp>
        <p:nvSpPr>
          <p:cNvPr id="1065" name="Bild"/>
          <p:cNvSpPr>
            <a:spLocks noGrp="1"/>
          </p:cNvSpPr>
          <p:nvPr>
            <p:ph type="pic" sz="quarter" idx="21"/>
          </p:nvPr>
        </p:nvSpPr>
        <p:spPr>
          <a:xfrm>
            <a:off x="6996283" y="1158396"/>
            <a:ext cx="318568" cy="404814"/>
          </a:xfrm>
          <a:prstGeom prst="rect">
            <a:avLst/>
          </a:prstGeom>
        </p:spPr>
        <p:txBody>
          <a:bodyPr lIns="91439" tIns="45719" rIns="91439" bIns="45719" anchor="t">
            <a:noAutofit/>
          </a:bodyPr>
          <a:lstStyle/>
          <a:p>
            <a:endParaRPr/>
          </a:p>
        </p:txBody>
      </p:sp>
      <p:sp>
        <p:nvSpPr>
          <p:cNvPr id="1066" name="Bild"/>
          <p:cNvSpPr>
            <a:spLocks noGrp="1"/>
          </p:cNvSpPr>
          <p:nvPr>
            <p:ph type="pic" sz="quarter" idx="22"/>
          </p:nvPr>
        </p:nvSpPr>
        <p:spPr>
          <a:xfrm>
            <a:off x="7629721" y="1158396"/>
            <a:ext cx="321022" cy="404814"/>
          </a:xfrm>
          <a:prstGeom prst="rect">
            <a:avLst/>
          </a:prstGeom>
        </p:spPr>
        <p:txBody>
          <a:bodyPr lIns="91439" tIns="45719" rIns="91439" bIns="45719" anchor="t">
            <a:noAutofit/>
          </a:bodyPr>
          <a:lstStyle/>
          <a:p>
            <a:endParaRPr/>
          </a:p>
        </p:txBody>
      </p:sp>
      <p:sp>
        <p:nvSpPr>
          <p:cNvPr id="1067" name="Bild"/>
          <p:cNvSpPr>
            <a:spLocks noGrp="1"/>
          </p:cNvSpPr>
          <p:nvPr>
            <p:ph type="pic" sz="quarter" idx="23"/>
          </p:nvPr>
        </p:nvSpPr>
        <p:spPr>
          <a:xfrm>
            <a:off x="8270445" y="1158396"/>
            <a:ext cx="319089" cy="404814"/>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558875635"/>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2_Titel &amp; Untertitel">
    <p:spTree>
      <p:nvGrpSpPr>
        <p:cNvPr id="1" name=""/>
        <p:cNvGrpSpPr/>
        <p:nvPr/>
      </p:nvGrpSpPr>
      <p:grpSpPr>
        <a:xfrm>
          <a:off x="0" y="0"/>
          <a:ext cx="0" cy="0"/>
          <a:chOff x="0" y="0"/>
          <a:chExt cx="0" cy="0"/>
        </a:xfrm>
      </p:grpSpPr>
      <p:sp>
        <p:nvSpPr>
          <p:cNvPr id="1074" name="Title Text"/>
          <p:cNvSpPr txBox="1">
            <a:spLocks noGrp="1"/>
          </p:cNvSpPr>
          <p:nvPr>
            <p:ph type="title"/>
          </p:nvPr>
        </p:nvSpPr>
        <p:spPr>
          <a:xfrm>
            <a:off x="760141" y="759694"/>
            <a:ext cx="7618958" cy="668537"/>
          </a:xfrm>
          <a:prstGeom prst="rect">
            <a:avLst/>
          </a:prstGeom>
        </p:spPr>
        <p:txBody>
          <a:bodyPr lIns="0" tIns="0" rIns="0" bIns="0" anchor="t"/>
          <a:lstStyle>
            <a:lvl1pPr>
              <a:defRPr sz="4200" spc="210">
                <a:solidFill>
                  <a:srgbClr val="212121"/>
                </a:solidFill>
              </a:defRPr>
            </a:lvl1pPr>
          </a:lstStyle>
          <a:p>
            <a:r>
              <a:t>Title Text</a:t>
            </a:r>
          </a:p>
        </p:txBody>
      </p:sp>
      <p:sp>
        <p:nvSpPr>
          <p:cNvPr id="1075" name="Body Level One…"/>
          <p:cNvSpPr txBox="1">
            <a:spLocks noGrp="1"/>
          </p:cNvSpPr>
          <p:nvPr>
            <p:ph type="body" sz="half" idx="1"/>
          </p:nvPr>
        </p:nvSpPr>
        <p:spPr>
          <a:xfrm>
            <a:off x="760141" y="1716405"/>
            <a:ext cx="7618958" cy="2193052"/>
          </a:xfrm>
          <a:prstGeom prst="rect">
            <a:avLst/>
          </a:prstGeom>
        </p:spPr>
        <p:txBody>
          <a:bodyPr anchor="t"/>
          <a:lstStyle>
            <a:lvl1pPr marL="0" indent="0">
              <a:spcBef>
                <a:spcPts val="0"/>
              </a:spcBef>
              <a:buSzTx/>
              <a:buNone/>
              <a:defRPr sz="3150" b="1">
                <a:solidFill>
                  <a:srgbClr val="212121"/>
                </a:solidFill>
                <a:latin typeface="+mn-lt"/>
                <a:ea typeface="+mn-ea"/>
                <a:cs typeface="+mn-cs"/>
                <a:sym typeface="Helvetica"/>
              </a:defRPr>
            </a:lvl1pPr>
            <a:lvl2pPr marL="0" indent="0">
              <a:spcBef>
                <a:spcPts val="0"/>
              </a:spcBef>
              <a:buSzTx/>
              <a:buNone/>
              <a:defRPr sz="3150" b="1">
                <a:solidFill>
                  <a:srgbClr val="212121"/>
                </a:solidFill>
                <a:latin typeface="+mn-lt"/>
                <a:ea typeface="+mn-ea"/>
                <a:cs typeface="+mn-cs"/>
                <a:sym typeface="Helvetica"/>
              </a:defRPr>
            </a:lvl2pPr>
            <a:lvl3pPr marL="0" indent="0">
              <a:spcBef>
                <a:spcPts val="0"/>
              </a:spcBef>
              <a:buSzTx/>
              <a:buNone/>
              <a:defRPr sz="3150" b="1">
                <a:solidFill>
                  <a:srgbClr val="212121"/>
                </a:solidFill>
                <a:latin typeface="+mn-lt"/>
                <a:ea typeface="+mn-ea"/>
                <a:cs typeface="+mn-cs"/>
                <a:sym typeface="Helvetica"/>
              </a:defRPr>
            </a:lvl3pPr>
            <a:lvl4pPr marL="0" indent="0">
              <a:spcBef>
                <a:spcPts val="0"/>
              </a:spcBef>
              <a:buSzTx/>
              <a:buNone/>
              <a:defRPr sz="3150" b="1">
                <a:solidFill>
                  <a:srgbClr val="212121"/>
                </a:solidFill>
                <a:latin typeface="+mn-lt"/>
                <a:ea typeface="+mn-ea"/>
                <a:cs typeface="+mn-cs"/>
                <a:sym typeface="Helvetica"/>
              </a:defRPr>
            </a:lvl4pPr>
            <a:lvl5pPr marL="0" indent="0">
              <a:spcBef>
                <a:spcPts val="0"/>
              </a:spcBef>
              <a:buSzTx/>
              <a:buNone/>
              <a:defRPr sz="3150" b="1">
                <a:solidFill>
                  <a:srgbClr val="212121"/>
                </a:solid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076" name="Slide Number"/>
          <p:cNvSpPr txBox="1">
            <a:spLocks noGrp="1"/>
          </p:cNvSpPr>
          <p:nvPr>
            <p:ph type="sldNum" sz="quarter" idx="2"/>
          </p:nvPr>
        </p:nvSpPr>
        <p:spPr>
          <a:xfrm>
            <a:off x="8193360" y="4619625"/>
            <a:ext cx="267702" cy="285143"/>
          </a:xfrm>
          <a:prstGeom prst="rect">
            <a:avLst/>
          </a:prstGeom>
        </p:spPr>
        <p:txBody>
          <a:bodyPr lIns="50800" tIns="50800" rIns="50800" bIns="50800" anchor="t"/>
          <a:lstStyle>
            <a:lvl1pPr defTabSz="309563">
              <a:lnSpc>
                <a:spcPct val="120000"/>
              </a:lnSpc>
              <a:spcBef>
                <a:spcPts val="1650"/>
              </a:spcBef>
              <a:defRPr sz="1050">
                <a:solidFill>
                  <a:srgbClr val="797979"/>
                </a:solidFill>
              </a:defRPr>
            </a:lvl1pPr>
          </a:lstStyle>
          <a:p>
            <a:fld id="{86CB4B4D-7CA3-9044-876B-883B54F8677D}" type="slidenum">
              <a:t>‹#›</a:t>
            </a:fld>
            <a:endParaRPr/>
          </a:p>
        </p:txBody>
      </p:sp>
    </p:spTree>
    <p:extLst>
      <p:ext uri="{BB962C8B-B14F-4D97-AF65-F5344CB8AC3E}">
        <p14:creationId xmlns:p14="http://schemas.microsoft.com/office/powerpoint/2010/main" val="2514396725"/>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2_9">
    <p:spTree>
      <p:nvGrpSpPr>
        <p:cNvPr id="1" name=""/>
        <p:cNvGrpSpPr/>
        <p:nvPr/>
      </p:nvGrpSpPr>
      <p:grpSpPr>
        <a:xfrm>
          <a:off x="0" y="0"/>
          <a:ext cx="0" cy="0"/>
          <a:chOff x="0" y="0"/>
          <a:chExt cx="0" cy="0"/>
        </a:xfrm>
      </p:grpSpPr>
      <p:sp>
        <p:nvSpPr>
          <p:cNvPr id="1083" name="Slide Number"/>
          <p:cNvSpPr txBox="1">
            <a:spLocks noGrp="1"/>
          </p:cNvSpPr>
          <p:nvPr>
            <p:ph type="sldNum" sz="quarter" idx="2"/>
          </p:nvPr>
        </p:nvSpPr>
        <p:spPr>
          <a:xfrm>
            <a:off x="6553200" y="4767263"/>
            <a:ext cx="243656" cy="241092"/>
          </a:xfrm>
          <a:prstGeom prst="rect">
            <a:avLst/>
          </a:prstGeom>
        </p:spPr>
        <p:txBody>
          <a:bodyPr lIns="50800" tIns="50800" rIns="50800" bIns="50800" anchor="t"/>
          <a:lstStyle>
            <a:lvl1pPr defTabSz="309563">
              <a:defRPr sz="900"/>
            </a:lvl1pPr>
          </a:lstStyle>
          <a:p>
            <a:fld id="{86CB4B4D-7CA3-9044-876B-883B54F8677D}" type="slidenum">
              <a:t>‹#›</a:t>
            </a:fld>
            <a:endParaRPr/>
          </a:p>
        </p:txBody>
      </p:sp>
    </p:spTree>
    <p:extLst>
      <p:ext uri="{BB962C8B-B14F-4D97-AF65-F5344CB8AC3E}">
        <p14:creationId xmlns:p14="http://schemas.microsoft.com/office/powerpoint/2010/main" val="4114224482"/>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pic>
        <p:nvPicPr>
          <p:cNvPr id="1090" name="image1.png" descr="image1.png"/>
          <p:cNvPicPr>
            <a:picLocks noChangeAspect="1"/>
          </p:cNvPicPr>
          <p:nvPr/>
        </p:nvPicPr>
        <p:blipFill>
          <a:blip r:embed="rId2">
            <a:extLst/>
          </a:blip>
          <a:stretch>
            <a:fillRect/>
          </a:stretch>
        </p:blipFill>
        <p:spPr>
          <a:xfrm>
            <a:off x="0" y="4689347"/>
            <a:ext cx="9144000" cy="454164"/>
          </a:xfrm>
          <a:prstGeom prst="rect">
            <a:avLst/>
          </a:prstGeom>
          <a:ln w="12700">
            <a:miter lim="400000"/>
          </a:ln>
        </p:spPr>
      </p:pic>
      <p:sp>
        <p:nvSpPr>
          <p:cNvPr id="1091" name="Title Text"/>
          <p:cNvSpPr txBox="1">
            <a:spLocks noGrp="1"/>
          </p:cNvSpPr>
          <p:nvPr>
            <p:ph type="title"/>
          </p:nvPr>
        </p:nvSpPr>
        <p:spPr>
          <a:xfrm>
            <a:off x="685800" y="1597820"/>
            <a:ext cx="7772400" cy="1316832"/>
          </a:xfrm>
          <a:prstGeom prst="rect">
            <a:avLst/>
          </a:prstGeom>
        </p:spPr>
        <p:txBody>
          <a:bodyPr lIns="45703" tIns="45703" rIns="45703" bIns="45703" anchor="t"/>
          <a:lstStyle>
            <a:lvl1pPr algn="ctr" defTabSz="457034">
              <a:lnSpc>
                <a:spcPct val="100000"/>
              </a:lnSpc>
              <a:defRPr sz="2775" spc="0">
                <a:solidFill>
                  <a:srgbClr val="86754D"/>
                </a:solidFill>
                <a:latin typeface="Century Gothic"/>
                <a:ea typeface="Century Gothic"/>
                <a:cs typeface="Century Gothic"/>
                <a:sym typeface="Century Gothic"/>
              </a:defRPr>
            </a:lvl1pPr>
          </a:lstStyle>
          <a:p>
            <a:r>
              <a:t>Title Text</a:t>
            </a:r>
          </a:p>
        </p:txBody>
      </p:sp>
      <p:sp>
        <p:nvSpPr>
          <p:cNvPr id="1092" name="Body Level One…"/>
          <p:cNvSpPr txBox="1">
            <a:spLocks noGrp="1"/>
          </p:cNvSpPr>
          <p:nvPr>
            <p:ph type="body" sz="half" idx="1"/>
          </p:nvPr>
        </p:nvSpPr>
        <p:spPr>
          <a:xfrm>
            <a:off x="1371600" y="2914650"/>
            <a:ext cx="6400800" cy="2228850"/>
          </a:xfrm>
          <a:prstGeom prst="rect">
            <a:avLst/>
          </a:prstGeom>
        </p:spPr>
        <p:txBody>
          <a:bodyPr lIns="45703" tIns="45703" rIns="45703" bIns="45703" anchor="t"/>
          <a:lstStyle>
            <a:lvl1pPr marL="0" indent="0" algn="ctr" defTabSz="457034">
              <a:spcBef>
                <a:spcPts val="450"/>
              </a:spcBef>
              <a:buSzTx/>
              <a:buNone/>
              <a:defRPr sz="2400">
                <a:solidFill>
                  <a:srgbClr val="888888"/>
                </a:solidFill>
                <a:latin typeface="Century Gothic"/>
                <a:ea typeface="Century Gothic"/>
                <a:cs typeface="Century Gothic"/>
                <a:sym typeface="Century Gothic"/>
              </a:defRPr>
            </a:lvl1pPr>
            <a:lvl2pPr marL="571300" indent="-228519" algn="ctr" defTabSz="457034">
              <a:spcBef>
                <a:spcPts val="450"/>
              </a:spcBef>
              <a:buSzPct val="100000"/>
              <a:defRPr sz="2400">
                <a:solidFill>
                  <a:srgbClr val="888888"/>
                </a:solidFill>
                <a:latin typeface="Century Gothic"/>
                <a:ea typeface="Century Gothic"/>
                <a:cs typeface="Century Gothic"/>
                <a:sym typeface="Century Gothic"/>
              </a:defRPr>
            </a:lvl2pPr>
            <a:lvl3pPr marL="959784" indent="-274223" algn="ctr" defTabSz="457034">
              <a:spcBef>
                <a:spcPts val="450"/>
              </a:spcBef>
              <a:buSzPct val="100000"/>
              <a:defRPr sz="2400">
                <a:solidFill>
                  <a:srgbClr val="888888"/>
                </a:solidFill>
                <a:latin typeface="Century Gothic"/>
                <a:ea typeface="Century Gothic"/>
                <a:cs typeface="Century Gothic"/>
                <a:sym typeface="Century Gothic"/>
              </a:defRPr>
            </a:lvl3pPr>
            <a:lvl4pPr marL="1322154" indent="-293817" algn="ctr" defTabSz="457034">
              <a:spcBef>
                <a:spcPts val="450"/>
              </a:spcBef>
              <a:buSzPct val="100000"/>
              <a:defRPr sz="2400">
                <a:solidFill>
                  <a:srgbClr val="888888"/>
                </a:solidFill>
                <a:latin typeface="Century Gothic"/>
                <a:ea typeface="Century Gothic"/>
                <a:cs typeface="Century Gothic"/>
                <a:sym typeface="Century Gothic"/>
              </a:defRPr>
            </a:lvl4pPr>
            <a:lvl5pPr marL="1664935" indent="-293816" algn="ctr" defTabSz="457034">
              <a:spcBef>
                <a:spcPts val="450"/>
              </a:spcBef>
              <a:buSzPct val="100000"/>
              <a:defRPr sz="2400">
                <a:solidFill>
                  <a:srgbClr val="888888"/>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093" name="Slide Number"/>
          <p:cNvSpPr txBox="1">
            <a:spLocks noGrp="1"/>
          </p:cNvSpPr>
          <p:nvPr>
            <p:ph type="sldNum" sz="quarter" idx="2"/>
          </p:nvPr>
        </p:nvSpPr>
        <p:spPr>
          <a:xfrm>
            <a:off x="6553213" y="4767263"/>
            <a:ext cx="364809" cy="369298"/>
          </a:xfrm>
          <a:prstGeom prst="rect">
            <a:avLst/>
          </a:prstGeom>
        </p:spPr>
        <p:txBody>
          <a:bodyPr lIns="45703" tIns="45703" rIns="45703" bIns="45703" anchor="t"/>
          <a:lstStyle>
            <a:lvl1pPr defTabSz="914084">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995463128"/>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pic>
        <p:nvPicPr>
          <p:cNvPr id="1100" name="image1.png" descr="image1.png"/>
          <p:cNvPicPr>
            <a:picLocks noChangeAspect="1"/>
          </p:cNvPicPr>
          <p:nvPr/>
        </p:nvPicPr>
        <p:blipFill>
          <a:blip r:embed="rId2">
            <a:extLst/>
          </a:blip>
          <a:stretch>
            <a:fillRect/>
          </a:stretch>
        </p:blipFill>
        <p:spPr>
          <a:xfrm>
            <a:off x="0" y="4689347"/>
            <a:ext cx="9144000" cy="454164"/>
          </a:xfrm>
          <a:prstGeom prst="rect">
            <a:avLst/>
          </a:prstGeom>
          <a:ln w="12700">
            <a:miter lim="400000"/>
          </a:ln>
        </p:spPr>
      </p:pic>
      <p:sp>
        <p:nvSpPr>
          <p:cNvPr id="1101" name="Title Text"/>
          <p:cNvSpPr txBox="1">
            <a:spLocks noGrp="1"/>
          </p:cNvSpPr>
          <p:nvPr>
            <p:ph type="title"/>
          </p:nvPr>
        </p:nvSpPr>
        <p:spPr>
          <a:xfrm>
            <a:off x="0" y="205992"/>
            <a:ext cx="9144000" cy="857251"/>
          </a:xfrm>
          <a:prstGeom prst="rect">
            <a:avLst/>
          </a:prstGeom>
        </p:spPr>
        <p:txBody>
          <a:bodyPr lIns="45703" tIns="45703" rIns="45703" bIns="45703" anchor="t"/>
          <a:lstStyle>
            <a:lvl1pPr algn="ctr" defTabSz="457034">
              <a:lnSpc>
                <a:spcPct val="100000"/>
              </a:lnSpc>
              <a:defRPr sz="2775" spc="0">
                <a:solidFill>
                  <a:srgbClr val="86754D"/>
                </a:solidFill>
                <a:latin typeface="Century Gothic"/>
                <a:ea typeface="Century Gothic"/>
                <a:cs typeface="Century Gothic"/>
                <a:sym typeface="Century Gothic"/>
              </a:defRPr>
            </a:lvl1pPr>
          </a:lstStyle>
          <a:p>
            <a:r>
              <a:t>Title Text</a:t>
            </a:r>
          </a:p>
        </p:txBody>
      </p:sp>
      <p:sp>
        <p:nvSpPr>
          <p:cNvPr id="1102" name="Body Level One…"/>
          <p:cNvSpPr txBox="1">
            <a:spLocks noGrp="1"/>
          </p:cNvSpPr>
          <p:nvPr>
            <p:ph type="body" idx="1"/>
          </p:nvPr>
        </p:nvSpPr>
        <p:spPr>
          <a:xfrm>
            <a:off x="216367" y="1047750"/>
            <a:ext cx="8229601" cy="3661175"/>
          </a:xfrm>
          <a:prstGeom prst="rect">
            <a:avLst/>
          </a:prstGeom>
        </p:spPr>
        <p:txBody>
          <a:bodyPr lIns="45703" tIns="45703" rIns="45703" bIns="45703" anchor="t"/>
          <a:lstStyle>
            <a:lvl1pPr marL="342776" indent="-342776" defTabSz="457034">
              <a:spcBef>
                <a:spcPts val="450"/>
              </a:spcBef>
              <a:buSzPct val="100000"/>
              <a:buFont typeface="Arial"/>
              <a:defRPr sz="2400">
                <a:latin typeface="Century Gothic"/>
                <a:ea typeface="Century Gothic"/>
                <a:cs typeface="Century Gothic"/>
                <a:sym typeface="Century Gothic"/>
              </a:defRPr>
            </a:lvl1pPr>
            <a:lvl2pPr marL="799819" indent="-342776" defTabSz="457034">
              <a:spcBef>
                <a:spcPts val="450"/>
              </a:spcBef>
              <a:buSzPct val="100000"/>
              <a:buFont typeface="Arial"/>
              <a:buChar char="–"/>
              <a:defRPr sz="2400">
                <a:latin typeface="Century Gothic"/>
                <a:ea typeface="Century Gothic"/>
                <a:cs typeface="Century Gothic"/>
                <a:sym typeface="Century Gothic"/>
              </a:defRPr>
            </a:lvl2pPr>
            <a:lvl3pPr marL="1371122" indent="-457034" defTabSz="457034">
              <a:spcBef>
                <a:spcPts val="450"/>
              </a:spcBef>
              <a:buSzPct val="100000"/>
              <a:buFont typeface="Arial"/>
              <a:buAutoNum type="alphaUcPeriod"/>
              <a:defRPr sz="2400">
                <a:latin typeface="Century Gothic"/>
                <a:ea typeface="Century Gothic"/>
                <a:cs typeface="Century Gothic"/>
                <a:sym typeface="Century Gothic"/>
              </a:defRPr>
            </a:lvl3pPr>
            <a:lvl4pPr marL="1885290" indent="-514181" defTabSz="457034">
              <a:spcBef>
                <a:spcPts val="450"/>
              </a:spcBef>
              <a:buSzPct val="100000"/>
              <a:buFont typeface="Arial"/>
              <a:buAutoNum type="arabicPeriod"/>
              <a:defRPr sz="2400">
                <a:latin typeface="Century Gothic"/>
                <a:ea typeface="Century Gothic"/>
                <a:cs typeface="Century Gothic"/>
                <a:sym typeface="Century Gothic"/>
              </a:defRPr>
            </a:lvl4pPr>
            <a:lvl5pPr marL="2415788" indent="-587617" defTabSz="457034">
              <a:spcBef>
                <a:spcPts val="450"/>
              </a:spcBef>
              <a:buSzPct val="100000"/>
              <a:buFont typeface="Arial"/>
              <a:buAutoNum type="alphaLcParenR"/>
              <a:defRPr sz="240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103" name="Slide Number"/>
          <p:cNvSpPr txBox="1">
            <a:spLocks noGrp="1"/>
          </p:cNvSpPr>
          <p:nvPr>
            <p:ph type="sldNum" sz="quarter" idx="2"/>
          </p:nvPr>
        </p:nvSpPr>
        <p:spPr>
          <a:xfrm>
            <a:off x="6553213" y="4767263"/>
            <a:ext cx="364809" cy="369298"/>
          </a:xfrm>
          <a:prstGeom prst="rect">
            <a:avLst/>
          </a:prstGeom>
        </p:spPr>
        <p:txBody>
          <a:bodyPr lIns="45703" tIns="45703" rIns="45703" bIns="45703" anchor="t"/>
          <a:lstStyle>
            <a:lvl1pPr defTabSz="914084">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61459259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3">
    <p:spTree>
      <p:nvGrpSpPr>
        <p:cNvPr id="1" name=""/>
        <p:cNvGrpSpPr/>
        <p:nvPr/>
      </p:nvGrpSpPr>
      <p:grpSpPr>
        <a:xfrm>
          <a:off x="0" y="0"/>
          <a:ext cx="0" cy="0"/>
          <a:chOff x="0" y="0"/>
          <a:chExt cx="0" cy="0"/>
        </a:xfrm>
      </p:grpSpPr>
      <p:sp>
        <p:nvSpPr>
          <p:cNvPr id="1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2" name="Bild"/>
          <p:cNvSpPr>
            <a:spLocks noGrp="1"/>
          </p:cNvSpPr>
          <p:nvPr>
            <p:ph type="pic" sz="half" idx="13"/>
          </p:nvPr>
        </p:nvSpPr>
        <p:spPr>
          <a:xfrm>
            <a:off x="0" y="0"/>
            <a:ext cx="3808170" cy="38100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495378571"/>
      </p:ext>
    </p:extLst>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pic>
        <p:nvPicPr>
          <p:cNvPr id="1110" name="image1.png" descr="image1.png"/>
          <p:cNvPicPr>
            <a:picLocks noChangeAspect="1"/>
          </p:cNvPicPr>
          <p:nvPr/>
        </p:nvPicPr>
        <p:blipFill>
          <a:blip r:embed="rId2">
            <a:extLst/>
          </a:blip>
          <a:stretch>
            <a:fillRect/>
          </a:stretch>
        </p:blipFill>
        <p:spPr>
          <a:xfrm>
            <a:off x="0" y="4689347"/>
            <a:ext cx="9144000" cy="454164"/>
          </a:xfrm>
          <a:prstGeom prst="rect">
            <a:avLst/>
          </a:prstGeom>
          <a:ln w="12700">
            <a:miter lim="400000"/>
          </a:ln>
        </p:spPr>
      </p:pic>
      <p:sp>
        <p:nvSpPr>
          <p:cNvPr id="1111" name="Title Text"/>
          <p:cNvSpPr txBox="1">
            <a:spLocks noGrp="1"/>
          </p:cNvSpPr>
          <p:nvPr>
            <p:ph type="title"/>
          </p:nvPr>
        </p:nvSpPr>
        <p:spPr>
          <a:xfrm>
            <a:off x="0" y="205977"/>
            <a:ext cx="9144000" cy="994173"/>
          </a:xfrm>
          <a:prstGeom prst="rect">
            <a:avLst/>
          </a:prstGeom>
        </p:spPr>
        <p:txBody>
          <a:bodyPr lIns="45703" tIns="45703" rIns="45703" bIns="45703" anchor="t"/>
          <a:lstStyle>
            <a:lvl1pPr algn="ctr" defTabSz="457034">
              <a:lnSpc>
                <a:spcPct val="100000"/>
              </a:lnSpc>
              <a:defRPr sz="2775" spc="0">
                <a:solidFill>
                  <a:srgbClr val="86754D"/>
                </a:solidFill>
                <a:latin typeface="Century Gothic"/>
                <a:ea typeface="Century Gothic"/>
                <a:cs typeface="Century Gothic"/>
                <a:sym typeface="Century Gothic"/>
              </a:defRPr>
            </a:lvl1pPr>
          </a:lstStyle>
          <a:p>
            <a:r>
              <a:t>Title Text</a:t>
            </a:r>
          </a:p>
        </p:txBody>
      </p:sp>
      <p:sp>
        <p:nvSpPr>
          <p:cNvPr id="1112" name="Slide Number"/>
          <p:cNvSpPr txBox="1">
            <a:spLocks noGrp="1"/>
          </p:cNvSpPr>
          <p:nvPr>
            <p:ph type="sldNum" sz="quarter" idx="2"/>
          </p:nvPr>
        </p:nvSpPr>
        <p:spPr>
          <a:xfrm>
            <a:off x="6553213" y="4767265"/>
            <a:ext cx="364809" cy="369298"/>
          </a:xfrm>
          <a:prstGeom prst="rect">
            <a:avLst/>
          </a:prstGeom>
        </p:spPr>
        <p:txBody>
          <a:bodyPr lIns="45703" tIns="45703" rIns="45703" bIns="45703" anchor="t"/>
          <a:lstStyle>
            <a:lvl1pPr defTabSz="914084">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689717583"/>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pic>
        <p:nvPicPr>
          <p:cNvPr id="1119" name="image1.png" descr="image1.png"/>
          <p:cNvPicPr>
            <a:picLocks noChangeAspect="1"/>
          </p:cNvPicPr>
          <p:nvPr/>
        </p:nvPicPr>
        <p:blipFill>
          <a:blip r:embed="rId2">
            <a:extLst/>
          </a:blip>
          <a:stretch>
            <a:fillRect/>
          </a:stretch>
        </p:blipFill>
        <p:spPr>
          <a:xfrm>
            <a:off x="0" y="4689347"/>
            <a:ext cx="9144000" cy="454164"/>
          </a:xfrm>
          <a:prstGeom prst="rect">
            <a:avLst/>
          </a:prstGeom>
          <a:ln w="12700">
            <a:miter lim="400000"/>
          </a:ln>
        </p:spPr>
      </p:pic>
      <p:sp>
        <p:nvSpPr>
          <p:cNvPr id="1120" name="Title Text"/>
          <p:cNvSpPr txBox="1">
            <a:spLocks noGrp="1"/>
          </p:cNvSpPr>
          <p:nvPr>
            <p:ph type="title"/>
          </p:nvPr>
        </p:nvSpPr>
        <p:spPr>
          <a:xfrm>
            <a:off x="1792290" y="3600454"/>
            <a:ext cx="5486404" cy="425064"/>
          </a:xfrm>
          <a:prstGeom prst="rect">
            <a:avLst/>
          </a:prstGeom>
        </p:spPr>
        <p:txBody>
          <a:bodyPr lIns="45703" tIns="45703" rIns="45703" bIns="45703" anchor="b"/>
          <a:lstStyle>
            <a:lvl1pPr defTabSz="457034">
              <a:lnSpc>
                <a:spcPct val="100000"/>
              </a:lnSpc>
              <a:defRPr sz="1950" b="1" spc="0">
                <a:solidFill>
                  <a:srgbClr val="86754D"/>
                </a:solidFill>
                <a:latin typeface="Century Gothic"/>
                <a:ea typeface="Century Gothic"/>
                <a:cs typeface="Century Gothic"/>
                <a:sym typeface="Century Gothic"/>
              </a:defRPr>
            </a:lvl1pPr>
          </a:lstStyle>
          <a:p>
            <a:r>
              <a:t>Title Text</a:t>
            </a:r>
          </a:p>
        </p:txBody>
      </p:sp>
      <p:sp>
        <p:nvSpPr>
          <p:cNvPr id="1121" name="Body Level One…"/>
          <p:cNvSpPr txBox="1">
            <a:spLocks noGrp="1"/>
          </p:cNvSpPr>
          <p:nvPr>
            <p:ph type="body" sz="quarter" idx="1"/>
          </p:nvPr>
        </p:nvSpPr>
        <p:spPr>
          <a:xfrm>
            <a:off x="1792290" y="4025517"/>
            <a:ext cx="5486404" cy="603657"/>
          </a:xfrm>
          <a:prstGeom prst="rect">
            <a:avLst/>
          </a:prstGeom>
        </p:spPr>
        <p:txBody>
          <a:bodyPr lIns="45703" tIns="45703" rIns="45703" bIns="45703" anchor="t"/>
          <a:lstStyle>
            <a:lvl1pPr marL="0" indent="0" defTabSz="457034">
              <a:spcBef>
                <a:spcPts val="300"/>
              </a:spcBef>
              <a:buSzTx/>
              <a:buNone/>
              <a:defRPr sz="1350">
                <a:latin typeface="Century Gothic"/>
                <a:ea typeface="Century Gothic"/>
                <a:cs typeface="Century Gothic"/>
                <a:sym typeface="Century Gothic"/>
              </a:defRPr>
            </a:lvl1pPr>
            <a:lvl2pPr marL="476084" indent="-133303" defTabSz="457034">
              <a:spcBef>
                <a:spcPts val="300"/>
              </a:spcBef>
              <a:buSzPct val="100000"/>
              <a:defRPr sz="1350">
                <a:latin typeface="Century Gothic"/>
                <a:ea typeface="Century Gothic"/>
                <a:cs typeface="Century Gothic"/>
                <a:sym typeface="Century Gothic"/>
              </a:defRPr>
            </a:lvl2pPr>
            <a:lvl3pPr marL="845526" indent="-159964" defTabSz="457034">
              <a:spcBef>
                <a:spcPts val="300"/>
              </a:spcBef>
              <a:buSzPct val="100000"/>
              <a:defRPr sz="1350">
                <a:latin typeface="Century Gothic"/>
                <a:ea typeface="Century Gothic"/>
                <a:cs typeface="Century Gothic"/>
                <a:sym typeface="Century Gothic"/>
              </a:defRPr>
            </a:lvl3pPr>
            <a:lvl4pPr marL="1199729" indent="-171393" defTabSz="457034">
              <a:spcBef>
                <a:spcPts val="300"/>
              </a:spcBef>
              <a:buSzPct val="100000"/>
              <a:defRPr sz="1350">
                <a:latin typeface="Century Gothic"/>
                <a:ea typeface="Century Gothic"/>
                <a:cs typeface="Century Gothic"/>
                <a:sym typeface="Century Gothic"/>
              </a:defRPr>
            </a:lvl4pPr>
            <a:lvl5pPr marL="1542512" indent="-171393" defTabSz="457034">
              <a:spcBef>
                <a:spcPts val="300"/>
              </a:spcBef>
              <a:buSzPct val="100000"/>
              <a:defRPr sz="135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122" name="Slide Number"/>
          <p:cNvSpPr txBox="1">
            <a:spLocks noGrp="1"/>
          </p:cNvSpPr>
          <p:nvPr>
            <p:ph type="sldNum" sz="quarter" idx="2"/>
          </p:nvPr>
        </p:nvSpPr>
        <p:spPr>
          <a:xfrm>
            <a:off x="6553213" y="4767265"/>
            <a:ext cx="364809" cy="369298"/>
          </a:xfrm>
          <a:prstGeom prst="rect">
            <a:avLst/>
          </a:prstGeom>
        </p:spPr>
        <p:txBody>
          <a:bodyPr lIns="45703" tIns="45703" rIns="45703" bIns="45703" anchor="t"/>
          <a:lstStyle>
            <a:lvl1pPr defTabSz="914084">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977079483"/>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pic>
        <p:nvPicPr>
          <p:cNvPr id="1129" name="image1.png" descr="image1.png"/>
          <p:cNvPicPr>
            <a:picLocks noChangeAspect="1"/>
          </p:cNvPicPr>
          <p:nvPr/>
        </p:nvPicPr>
        <p:blipFill>
          <a:blip r:embed="rId2">
            <a:extLst/>
          </a:blip>
          <a:stretch>
            <a:fillRect/>
          </a:stretch>
        </p:blipFill>
        <p:spPr>
          <a:xfrm>
            <a:off x="0" y="4689347"/>
            <a:ext cx="9144000" cy="454164"/>
          </a:xfrm>
          <a:prstGeom prst="rect">
            <a:avLst/>
          </a:prstGeom>
          <a:ln w="12700">
            <a:miter lim="400000"/>
          </a:ln>
        </p:spPr>
      </p:pic>
      <p:sp>
        <p:nvSpPr>
          <p:cNvPr id="1130" name="Title Text"/>
          <p:cNvSpPr txBox="1">
            <a:spLocks noGrp="1"/>
          </p:cNvSpPr>
          <p:nvPr>
            <p:ph type="title"/>
          </p:nvPr>
        </p:nvSpPr>
        <p:spPr>
          <a:xfrm>
            <a:off x="0" y="205992"/>
            <a:ext cx="9144000" cy="857251"/>
          </a:xfrm>
          <a:prstGeom prst="rect">
            <a:avLst/>
          </a:prstGeom>
        </p:spPr>
        <p:txBody>
          <a:bodyPr lIns="45703" tIns="45703" rIns="45703" bIns="45703" anchor="t"/>
          <a:lstStyle>
            <a:lvl1pPr algn="ctr" defTabSz="457034">
              <a:lnSpc>
                <a:spcPct val="100000"/>
              </a:lnSpc>
              <a:defRPr sz="2775" spc="0">
                <a:solidFill>
                  <a:srgbClr val="86754D"/>
                </a:solidFill>
                <a:latin typeface="Century Gothic"/>
                <a:ea typeface="Century Gothic"/>
                <a:cs typeface="Century Gothic"/>
                <a:sym typeface="Century Gothic"/>
              </a:defRPr>
            </a:lvl1pPr>
          </a:lstStyle>
          <a:p>
            <a:r>
              <a:t>Title Text</a:t>
            </a:r>
          </a:p>
        </p:txBody>
      </p:sp>
      <p:sp>
        <p:nvSpPr>
          <p:cNvPr id="1131" name="Body Level One…"/>
          <p:cNvSpPr txBox="1">
            <a:spLocks noGrp="1"/>
          </p:cNvSpPr>
          <p:nvPr>
            <p:ph type="body" idx="1"/>
          </p:nvPr>
        </p:nvSpPr>
        <p:spPr>
          <a:xfrm>
            <a:off x="216367" y="1047750"/>
            <a:ext cx="8229601" cy="3661175"/>
          </a:xfrm>
          <a:prstGeom prst="rect">
            <a:avLst/>
          </a:prstGeom>
        </p:spPr>
        <p:txBody>
          <a:bodyPr lIns="45703" tIns="45703" rIns="45703" bIns="45703" anchor="t"/>
          <a:lstStyle>
            <a:lvl1pPr marL="342776" indent="-342776" defTabSz="457034">
              <a:spcBef>
                <a:spcPts val="450"/>
              </a:spcBef>
              <a:buSzPct val="100000"/>
              <a:buFont typeface="Arial"/>
              <a:defRPr sz="2400">
                <a:latin typeface="Century Gothic"/>
                <a:ea typeface="Century Gothic"/>
                <a:cs typeface="Century Gothic"/>
                <a:sym typeface="Century Gothic"/>
              </a:defRPr>
            </a:lvl1pPr>
            <a:lvl2pPr marL="799819" indent="-342776" defTabSz="457034">
              <a:spcBef>
                <a:spcPts val="450"/>
              </a:spcBef>
              <a:buSzPct val="100000"/>
              <a:buFont typeface="Arial"/>
              <a:buChar char="–"/>
              <a:defRPr sz="2400">
                <a:latin typeface="Century Gothic"/>
                <a:ea typeface="Century Gothic"/>
                <a:cs typeface="Century Gothic"/>
                <a:sym typeface="Century Gothic"/>
              </a:defRPr>
            </a:lvl2pPr>
            <a:lvl3pPr marL="1371122" indent="-457034" defTabSz="457034">
              <a:spcBef>
                <a:spcPts val="450"/>
              </a:spcBef>
              <a:buSzPct val="100000"/>
              <a:buFont typeface="Arial"/>
              <a:buAutoNum type="alphaUcPeriod"/>
              <a:defRPr sz="2400">
                <a:latin typeface="Century Gothic"/>
                <a:ea typeface="Century Gothic"/>
                <a:cs typeface="Century Gothic"/>
                <a:sym typeface="Century Gothic"/>
              </a:defRPr>
            </a:lvl3pPr>
            <a:lvl4pPr marL="1885290" indent="-514181" defTabSz="457034">
              <a:spcBef>
                <a:spcPts val="450"/>
              </a:spcBef>
              <a:buSzPct val="100000"/>
              <a:buFont typeface="Arial"/>
              <a:buAutoNum type="arabicPeriod"/>
              <a:defRPr sz="2400">
                <a:latin typeface="Century Gothic"/>
                <a:ea typeface="Century Gothic"/>
                <a:cs typeface="Century Gothic"/>
                <a:sym typeface="Century Gothic"/>
              </a:defRPr>
            </a:lvl4pPr>
            <a:lvl5pPr marL="2415788" indent="-587617" defTabSz="457034">
              <a:spcBef>
                <a:spcPts val="450"/>
              </a:spcBef>
              <a:buSzPct val="100000"/>
              <a:buFont typeface="Arial"/>
              <a:buAutoNum type="alphaLcParenR"/>
              <a:defRPr sz="240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132" name="Slide Number"/>
          <p:cNvSpPr txBox="1">
            <a:spLocks noGrp="1"/>
          </p:cNvSpPr>
          <p:nvPr>
            <p:ph type="sldNum" sz="quarter" idx="2"/>
          </p:nvPr>
        </p:nvSpPr>
        <p:spPr>
          <a:xfrm>
            <a:off x="6553213" y="4767265"/>
            <a:ext cx="364809" cy="369298"/>
          </a:xfrm>
          <a:prstGeom prst="rect">
            <a:avLst/>
          </a:prstGeom>
        </p:spPr>
        <p:txBody>
          <a:bodyPr lIns="45703" tIns="45703" rIns="45703" bIns="45703" anchor="t"/>
          <a:lstStyle>
            <a:lvl1pPr defTabSz="914084">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189635364"/>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pic>
        <p:nvPicPr>
          <p:cNvPr id="1139" name="image1.png" descr="image1.png"/>
          <p:cNvPicPr>
            <a:picLocks noChangeAspect="1"/>
          </p:cNvPicPr>
          <p:nvPr/>
        </p:nvPicPr>
        <p:blipFill>
          <a:blip r:embed="rId2">
            <a:extLst/>
          </a:blip>
          <a:stretch>
            <a:fillRect/>
          </a:stretch>
        </p:blipFill>
        <p:spPr>
          <a:xfrm>
            <a:off x="0" y="4689347"/>
            <a:ext cx="9144000" cy="454164"/>
          </a:xfrm>
          <a:prstGeom prst="rect">
            <a:avLst/>
          </a:prstGeom>
          <a:ln w="12700">
            <a:miter lim="400000"/>
          </a:ln>
        </p:spPr>
      </p:pic>
      <p:sp>
        <p:nvSpPr>
          <p:cNvPr id="1140" name="Title Text"/>
          <p:cNvSpPr txBox="1">
            <a:spLocks noGrp="1"/>
          </p:cNvSpPr>
          <p:nvPr>
            <p:ph type="title"/>
          </p:nvPr>
        </p:nvSpPr>
        <p:spPr>
          <a:xfrm>
            <a:off x="6629400" y="205979"/>
            <a:ext cx="2057400" cy="4937526"/>
          </a:xfrm>
          <a:prstGeom prst="rect">
            <a:avLst/>
          </a:prstGeom>
        </p:spPr>
        <p:txBody>
          <a:bodyPr lIns="45703" tIns="45703" rIns="45703" bIns="45703" anchor="t"/>
          <a:lstStyle>
            <a:lvl1pPr algn="ctr" defTabSz="457034">
              <a:lnSpc>
                <a:spcPct val="100000"/>
              </a:lnSpc>
              <a:defRPr sz="2775" spc="0">
                <a:solidFill>
                  <a:srgbClr val="86754D"/>
                </a:solidFill>
                <a:latin typeface="Century Gothic"/>
                <a:ea typeface="Century Gothic"/>
                <a:cs typeface="Century Gothic"/>
                <a:sym typeface="Century Gothic"/>
              </a:defRPr>
            </a:lvl1pPr>
          </a:lstStyle>
          <a:p>
            <a:r>
              <a:t>Title Text</a:t>
            </a:r>
          </a:p>
        </p:txBody>
      </p:sp>
      <p:sp>
        <p:nvSpPr>
          <p:cNvPr id="1141" name="Body Level One…"/>
          <p:cNvSpPr txBox="1">
            <a:spLocks noGrp="1"/>
          </p:cNvSpPr>
          <p:nvPr>
            <p:ph type="body" idx="1"/>
          </p:nvPr>
        </p:nvSpPr>
        <p:spPr>
          <a:xfrm>
            <a:off x="457200" y="205979"/>
            <a:ext cx="6019800" cy="4937526"/>
          </a:xfrm>
          <a:prstGeom prst="rect">
            <a:avLst/>
          </a:prstGeom>
        </p:spPr>
        <p:txBody>
          <a:bodyPr lIns="45703" tIns="45703" rIns="45703" bIns="45703" anchor="t"/>
          <a:lstStyle>
            <a:lvl1pPr marL="342776" indent="-342776" defTabSz="457034">
              <a:spcBef>
                <a:spcPts val="450"/>
              </a:spcBef>
              <a:buSzPct val="100000"/>
              <a:buFont typeface="Arial"/>
              <a:defRPr sz="2400">
                <a:latin typeface="Century Gothic"/>
                <a:ea typeface="Century Gothic"/>
                <a:cs typeface="Century Gothic"/>
                <a:sym typeface="Century Gothic"/>
              </a:defRPr>
            </a:lvl1pPr>
            <a:lvl2pPr marL="799819" indent="-342776" defTabSz="457034">
              <a:spcBef>
                <a:spcPts val="450"/>
              </a:spcBef>
              <a:buSzPct val="100000"/>
              <a:buFont typeface="Arial"/>
              <a:buChar char="–"/>
              <a:defRPr sz="2400">
                <a:latin typeface="Century Gothic"/>
                <a:ea typeface="Century Gothic"/>
                <a:cs typeface="Century Gothic"/>
                <a:sym typeface="Century Gothic"/>
              </a:defRPr>
            </a:lvl2pPr>
            <a:lvl3pPr marL="1371122" indent="-457034" defTabSz="457034">
              <a:spcBef>
                <a:spcPts val="450"/>
              </a:spcBef>
              <a:buSzPct val="100000"/>
              <a:buFont typeface="Arial"/>
              <a:buAutoNum type="alphaUcPeriod"/>
              <a:defRPr sz="2400">
                <a:latin typeface="Century Gothic"/>
                <a:ea typeface="Century Gothic"/>
                <a:cs typeface="Century Gothic"/>
                <a:sym typeface="Century Gothic"/>
              </a:defRPr>
            </a:lvl3pPr>
            <a:lvl4pPr marL="1885290" indent="-514181" defTabSz="457034">
              <a:spcBef>
                <a:spcPts val="450"/>
              </a:spcBef>
              <a:buSzPct val="100000"/>
              <a:buFont typeface="Arial"/>
              <a:buAutoNum type="arabicPeriod"/>
              <a:defRPr sz="2400">
                <a:latin typeface="Century Gothic"/>
                <a:ea typeface="Century Gothic"/>
                <a:cs typeface="Century Gothic"/>
                <a:sym typeface="Century Gothic"/>
              </a:defRPr>
            </a:lvl4pPr>
            <a:lvl5pPr marL="2415788" indent="-587617" defTabSz="457034">
              <a:spcBef>
                <a:spcPts val="450"/>
              </a:spcBef>
              <a:buSzPct val="100000"/>
              <a:buFont typeface="Arial"/>
              <a:buAutoNum type="alphaLcParenR"/>
              <a:defRPr sz="240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142" name="Slide Number"/>
          <p:cNvSpPr txBox="1">
            <a:spLocks noGrp="1"/>
          </p:cNvSpPr>
          <p:nvPr>
            <p:ph type="sldNum" sz="quarter" idx="2"/>
          </p:nvPr>
        </p:nvSpPr>
        <p:spPr>
          <a:xfrm>
            <a:off x="6553213" y="4767265"/>
            <a:ext cx="364809" cy="369298"/>
          </a:xfrm>
          <a:prstGeom prst="rect">
            <a:avLst/>
          </a:prstGeom>
        </p:spPr>
        <p:txBody>
          <a:bodyPr lIns="45703" tIns="45703" rIns="45703" bIns="45703" anchor="t"/>
          <a:lstStyle>
            <a:lvl1pPr defTabSz="914084">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200797694"/>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1149" name="image2.png" descr="image2.png"/>
          <p:cNvPicPr>
            <a:picLocks noChangeAspect="1"/>
          </p:cNvPicPr>
          <p:nvPr/>
        </p:nvPicPr>
        <p:blipFill>
          <a:blip r:embed="rId2">
            <a:extLst/>
          </a:blip>
          <a:stretch>
            <a:fillRect/>
          </a:stretch>
        </p:blipFill>
        <p:spPr>
          <a:xfrm>
            <a:off x="1" y="0"/>
            <a:ext cx="9135882" cy="5143500"/>
          </a:xfrm>
          <a:prstGeom prst="rect">
            <a:avLst/>
          </a:prstGeom>
          <a:ln w="12700">
            <a:miter lim="400000"/>
          </a:ln>
        </p:spPr>
      </p:pic>
      <p:sp>
        <p:nvSpPr>
          <p:cNvPr id="1150" name="Slide Number"/>
          <p:cNvSpPr txBox="1">
            <a:spLocks noGrp="1"/>
          </p:cNvSpPr>
          <p:nvPr>
            <p:ph type="sldNum" sz="quarter" idx="2"/>
          </p:nvPr>
        </p:nvSpPr>
        <p:spPr>
          <a:xfrm>
            <a:off x="6553213" y="4767274"/>
            <a:ext cx="404841" cy="409971"/>
          </a:xfrm>
          <a:prstGeom prst="rect">
            <a:avLst/>
          </a:prstGeom>
        </p:spPr>
        <p:txBody>
          <a:bodyPr lIns="54413" tIns="54413" rIns="54413" bIns="54413" anchor="t"/>
          <a:lstStyle>
            <a:lvl1pPr defTabSz="544094">
              <a:defRPr sz="195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989766369"/>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pic>
        <p:nvPicPr>
          <p:cNvPr id="1157" name="image2.png" descr="image2.png"/>
          <p:cNvPicPr>
            <a:picLocks noChangeAspect="1"/>
          </p:cNvPicPr>
          <p:nvPr/>
        </p:nvPicPr>
        <p:blipFill>
          <a:blip r:embed="rId2">
            <a:extLst/>
          </a:blip>
          <a:stretch>
            <a:fillRect/>
          </a:stretch>
        </p:blipFill>
        <p:spPr>
          <a:xfrm>
            <a:off x="1" y="0"/>
            <a:ext cx="9135882" cy="5143500"/>
          </a:xfrm>
          <a:prstGeom prst="rect">
            <a:avLst/>
          </a:prstGeom>
          <a:ln w="12700">
            <a:miter lim="400000"/>
          </a:ln>
        </p:spPr>
      </p:pic>
      <p:sp>
        <p:nvSpPr>
          <p:cNvPr id="1158" name="Slide Number"/>
          <p:cNvSpPr txBox="1">
            <a:spLocks noGrp="1"/>
          </p:cNvSpPr>
          <p:nvPr>
            <p:ph type="sldNum" sz="quarter" idx="2"/>
          </p:nvPr>
        </p:nvSpPr>
        <p:spPr>
          <a:xfrm>
            <a:off x="6553213" y="4767274"/>
            <a:ext cx="404841" cy="409971"/>
          </a:xfrm>
          <a:prstGeom prst="rect">
            <a:avLst/>
          </a:prstGeom>
        </p:spPr>
        <p:txBody>
          <a:bodyPr lIns="54413" tIns="54413" rIns="54413" bIns="54413" anchor="t"/>
          <a:lstStyle>
            <a:lvl1pPr defTabSz="544094">
              <a:defRPr sz="195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923942659"/>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65" name="Title Text"/>
          <p:cNvSpPr txBox="1">
            <a:spLocks noGrp="1"/>
          </p:cNvSpPr>
          <p:nvPr>
            <p:ph type="title"/>
          </p:nvPr>
        </p:nvSpPr>
        <p:spPr>
          <a:xfrm>
            <a:off x="1143000" y="841772"/>
            <a:ext cx="6858000" cy="1790701"/>
          </a:xfrm>
          <a:prstGeom prst="rect">
            <a:avLst/>
          </a:prstGeom>
        </p:spPr>
        <p:txBody>
          <a:bodyPr lIns="34289" tIns="34289" rIns="34289" bIns="34289" anchor="b"/>
          <a:lstStyle>
            <a:lvl1pPr algn="ctr" defTabSz="685561">
              <a:lnSpc>
                <a:spcPct val="90000"/>
              </a:lnSpc>
              <a:defRPr sz="4500" spc="0">
                <a:solidFill>
                  <a:srgbClr val="000000"/>
                </a:solidFill>
                <a:latin typeface="Calibri Light"/>
                <a:ea typeface="Calibri Light"/>
                <a:cs typeface="Calibri Light"/>
                <a:sym typeface="Calibri Light"/>
              </a:defRPr>
            </a:lvl1pPr>
          </a:lstStyle>
          <a:p>
            <a:r>
              <a:t>Title Text</a:t>
            </a:r>
          </a:p>
        </p:txBody>
      </p:sp>
      <p:sp>
        <p:nvSpPr>
          <p:cNvPr id="1166" name="Body Level One…"/>
          <p:cNvSpPr txBox="1">
            <a:spLocks noGrp="1"/>
          </p:cNvSpPr>
          <p:nvPr>
            <p:ph type="body" sz="quarter" idx="1"/>
          </p:nvPr>
        </p:nvSpPr>
        <p:spPr>
          <a:xfrm>
            <a:off x="1143000" y="2701528"/>
            <a:ext cx="6858000" cy="1241824"/>
          </a:xfrm>
          <a:prstGeom prst="rect">
            <a:avLst/>
          </a:prstGeom>
        </p:spPr>
        <p:txBody>
          <a:bodyPr lIns="34289" tIns="34289" rIns="34289" bIns="34289" anchor="t"/>
          <a:lstStyle>
            <a:lvl1pPr marL="0" indent="0" algn="ctr" defTabSz="685561">
              <a:lnSpc>
                <a:spcPct val="90000"/>
              </a:lnSpc>
              <a:spcBef>
                <a:spcPts val="675"/>
              </a:spcBef>
              <a:buSzTx/>
              <a:buNone/>
              <a:defRPr sz="1800">
                <a:latin typeface="+mj-lt"/>
                <a:ea typeface="+mj-ea"/>
                <a:cs typeface="+mj-cs"/>
                <a:sym typeface="Calibri"/>
              </a:defRPr>
            </a:lvl1pPr>
            <a:lvl2pPr marL="0" indent="0" algn="ctr" defTabSz="685561">
              <a:lnSpc>
                <a:spcPct val="90000"/>
              </a:lnSpc>
              <a:spcBef>
                <a:spcPts val="675"/>
              </a:spcBef>
              <a:buSzTx/>
              <a:buNone/>
              <a:defRPr sz="1800">
                <a:latin typeface="+mj-lt"/>
                <a:ea typeface="+mj-ea"/>
                <a:cs typeface="+mj-cs"/>
                <a:sym typeface="Calibri"/>
              </a:defRPr>
            </a:lvl2pPr>
            <a:lvl3pPr marL="0" indent="0" algn="ctr" defTabSz="685561">
              <a:lnSpc>
                <a:spcPct val="90000"/>
              </a:lnSpc>
              <a:spcBef>
                <a:spcPts val="675"/>
              </a:spcBef>
              <a:buSzTx/>
              <a:buNone/>
              <a:defRPr sz="1800">
                <a:latin typeface="+mj-lt"/>
                <a:ea typeface="+mj-ea"/>
                <a:cs typeface="+mj-cs"/>
                <a:sym typeface="Calibri"/>
              </a:defRPr>
            </a:lvl3pPr>
            <a:lvl4pPr marL="0" indent="0" algn="ctr" defTabSz="685561">
              <a:lnSpc>
                <a:spcPct val="90000"/>
              </a:lnSpc>
              <a:spcBef>
                <a:spcPts val="675"/>
              </a:spcBef>
              <a:buSzTx/>
              <a:buNone/>
              <a:defRPr sz="1800">
                <a:latin typeface="+mj-lt"/>
                <a:ea typeface="+mj-ea"/>
                <a:cs typeface="+mj-cs"/>
                <a:sym typeface="Calibri"/>
              </a:defRPr>
            </a:lvl4pPr>
            <a:lvl5pPr marL="0" indent="0" algn="ctr" defTabSz="685561">
              <a:lnSpc>
                <a:spcPct val="90000"/>
              </a:lnSpc>
              <a:spcBef>
                <a:spcPts val="675"/>
              </a:spcBef>
              <a:buSzTx/>
              <a:buNone/>
              <a:defRPr sz="18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67"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768118134"/>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74" name="Title Text"/>
          <p:cNvSpPr txBox="1">
            <a:spLocks noGrp="1"/>
          </p:cNvSpPr>
          <p:nvPr>
            <p:ph type="title"/>
          </p:nvPr>
        </p:nvSpPr>
        <p:spPr>
          <a:xfrm>
            <a:off x="628650" y="273844"/>
            <a:ext cx="7886700" cy="994173"/>
          </a:xfrm>
          <a:prstGeom prst="rect">
            <a:avLst/>
          </a:prstGeom>
        </p:spPr>
        <p:txBody>
          <a:bodyPr lIns="34289" tIns="34289" rIns="34289" bIns="34289"/>
          <a:lstStyle>
            <a:lvl1pPr defTabSz="685561">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175" name="Body Level One…"/>
          <p:cNvSpPr txBox="1">
            <a:spLocks noGrp="1"/>
          </p:cNvSpPr>
          <p:nvPr>
            <p:ph type="body" idx="1"/>
          </p:nvPr>
        </p:nvSpPr>
        <p:spPr>
          <a:xfrm>
            <a:off x="628650" y="1369219"/>
            <a:ext cx="7886700" cy="3263505"/>
          </a:xfrm>
          <a:prstGeom prst="rect">
            <a:avLst/>
          </a:prstGeom>
        </p:spPr>
        <p:txBody>
          <a:bodyPr lIns="34289" tIns="34289" rIns="34289" bIns="34289" anchor="t"/>
          <a:lstStyle>
            <a:lvl1pPr marL="171394" indent="-171394" defTabSz="685561">
              <a:lnSpc>
                <a:spcPct val="90000"/>
              </a:lnSpc>
              <a:spcBef>
                <a:spcPts val="675"/>
              </a:spcBef>
              <a:buSzPct val="100000"/>
              <a:buFont typeface="Arial"/>
              <a:defRPr sz="2100">
                <a:latin typeface="+mj-lt"/>
                <a:ea typeface="+mj-ea"/>
                <a:cs typeface="+mj-cs"/>
                <a:sym typeface="Calibri"/>
              </a:defRPr>
            </a:lvl1pPr>
            <a:lvl2pPr marL="542746" indent="-199958" defTabSz="685561">
              <a:lnSpc>
                <a:spcPct val="90000"/>
              </a:lnSpc>
              <a:spcBef>
                <a:spcPts val="675"/>
              </a:spcBef>
              <a:buSzPct val="100000"/>
              <a:buFont typeface="Arial"/>
              <a:defRPr sz="2100">
                <a:latin typeface="+mj-lt"/>
                <a:ea typeface="+mj-ea"/>
                <a:cs typeface="+mj-cs"/>
                <a:sym typeface="Calibri"/>
              </a:defRPr>
            </a:lvl2pPr>
            <a:lvl3pPr marL="925511" indent="-239951" defTabSz="685561">
              <a:lnSpc>
                <a:spcPct val="90000"/>
              </a:lnSpc>
              <a:spcBef>
                <a:spcPts val="675"/>
              </a:spcBef>
              <a:buSzPct val="100000"/>
              <a:buFont typeface="Arial"/>
              <a:defRPr sz="2100">
                <a:latin typeface="+mj-lt"/>
                <a:ea typeface="+mj-ea"/>
                <a:cs typeface="+mj-cs"/>
                <a:sym typeface="Calibri"/>
              </a:defRPr>
            </a:lvl3pPr>
            <a:lvl4pPr marL="1285426" indent="-257090" defTabSz="685561">
              <a:lnSpc>
                <a:spcPct val="90000"/>
              </a:lnSpc>
              <a:spcBef>
                <a:spcPts val="675"/>
              </a:spcBef>
              <a:buSzPct val="100000"/>
              <a:buFont typeface="Arial"/>
              <a:defRPr sz="2100">
                <a:latin typeface="+mj-lt"/>
                <a:ea typeface="+mj-ea"/>
                <a:cs typeface="+mj-cs"/>
                <a:sym typeface="Calibri"/>
              </a:defRPr>
            </a:lvl4pPr>
            <a:lvl5pPr marL="1628204" indent="-257090" defTabSz="685561">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76"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959380393"/>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183" name="Title Text"/>
          <p:cNvSpPr txBox="1">
            <a:spLocks noGrp="1"/>
          </p:cNvSpPr>
          <p:nvPr>
            <p:ph type="title"/>
          </p:nvPr>
        </p:nvSpPr>
        <p:spPr>
          <a:xfrm>
            <a:off x="623888" y="1282316"/>
            <a:ext cx="7886701" cy="2139555"/>
          </a:xfrm>
          <a:prstGeom prst="rect">
            <a:avLst/>
          </a:prstGeom>
        </p:spPr>
        <p:txBody>
          <a:bodyPr lIns="34289" tIns="34289" rIns="34289" bIns="34289" anchor="b"/>
          <a:lstStyle>
            <a:lvl1pPr defTabSz="685561">
              <a:lnSpc>
                <a:spcPct val="90000"/>
              </a:lnSpc>
              <a:defRPr sz="4500" spc="0">
                <a:solidFill>
                  <a:srgbClr val="000000"/>
                </a:solidFill>
                <a:latin typeface="Calibri Light"/>
                <a:ea typeface="Calibri Light"/>
                <a:cs typeface="Calibri Light"/>
                <a:sym typeface="Calibri Light"/>
              </a:defRPr>
            </a:lvl1pPr>
          </a:lstStyle>
          <a:p>
            <a:r>
              <a:t>Title Text</a:t>
            </a:r>
          </a:p>
        </p:txBody>
      </p:sp>
      <p:sp>
        <p:nvSpPr>
          <p:cNvPr id="1184" name="Body Level One…"/>
          <p:cNvSpPr txBox="1">
            <a:spLocks noGrp="1"/>
          </p:cNvSpPr>
          <p:nvPr>
            <p:ph type="body" sz="quarter" idx="1"/>
          </p:nvPr>
        </p:nvSpPr>
        <p:spPr>
          <a:xfrm>
            <a:off x="623888" y="3442098"/>
            <a:ext cx="7886701" cy="1125142"/>
          </a:xfrm>
          <a:prstGeom prst="rect">
            <a:avLst/>
          </a:prstGeom>
        </p:spPr>
        <p:txBody>
          <a:bodyPr lIns="34289" tIns="34289" rIns="34289" bIns="34289" anchor="t"/>
          <a:lstStyle>
            <a:lvl1pPr marL="0" indent="0" defTabSz="685561">
              <a:lnSpc>
                <a:spcPct val="90000"/>
              </a:lnSpc>
              <a:spcBef>
                <a:spcPts val="675"/>
              </a:spcBef>
              <a:buSzTx/>
              <a:buNone/>
              <a:defRPr sz="1800">
                <a:solidFill>
                  <a:srgbClr val="888888"/>
                </a:solidFill>
                <a:latin typeface="+mj-lt"/>
                <a:ea typeface="+mj-ea"/>
                <a:cs typeface="+mj-cs"/>
                <a:sym typeface="Calibri"/>
              </a:defRPr>
            </a:lvl1pPr>
            <a:lvl2pPr marL="0" indent="0" defTabSz="685561">
              <a:lnSpc>
                <a:spcPct val="90000"/>
              </a:lnSpc>
              <a:spcBef>
                <a:spcPts val="675"/>
              </a:spcBef>
              <a:buSzTx/>
              <a:buNone/>
              <a:defRPr sz="1800">
                <a:solidFill>
                  <a:srgbClr val="888888"/>
                </a:solidFill>
                <a:latin typeface="+mj-lt"/>
                <a:ea typeface="+mj-ea"/>
                <a:cs typeface="+mj-cs"/>
                <a:sym typeface="Calibri"/>
              </a:defRPr>
            </a:lvl2pPr>
            <a:lvl3pPr marL="0" indent="0" defTabSz="685561">
              <a:lnSpc>
                <a:spcPct val="90000"/>
              </a:lnSpc>
              <a:spcBef>
                <a:spcPts val="675"/>
              </a:spcBef>
              <a:buSzTx/>
              <a:buNone/>
              <a:defRPr sz="1800">
                <a:solidFill>
                  <a:srgbClr val="888888"/>
                </a:solidFill>
                <a:latin typeface="+mj-lt"/>
                <a:ea typeface="+mj-ea"/>
                <a:cs typeface="+mj-cs"/>
                <a:sym typeface="Calibri"/>
              </a:defRPr>
            </a:lvl3pPr>
            <a:lvl4pPr marL="0" indent="0" defTabSz="685561">
              <a:lnSpc>
                <a:spcPct val="90000"/>
              </a:lnSpc>
              <a:spcBef>
                <a:spcPts val="675"/>
              </a:spcBef>
              <a:buSzTx/>
              <a:buNone/>
              <a:defRPr sz="1800">
                <a:solidFill>
                  <a:srgbClr val="888888"/>
                </a:solidFill>
                <a:latin typeface="+mj-lt"/>
                <a:ea typeface="+mj-ea"/>
                <a:cs typeface="+mj-cs"/>
                <a:sym typeface="Calibri"/>
              </a:defRPr>
            </a:lvl4pPr>
            <a:lvl5pPr marL="0" indent="0" defTabSz="685561">
              <a:lnSpc>
                <a:spcPct val="90000"/>
              </a:lnSpc>
              <a:spcBef>
                <a:spcPts val="675"/>
              </a:spcBef>
              <a:buSzTx/>
              <a:buNone/>
              <a:defRPr sz="1800">
                <a:solidFill>
                  <a:srgbClr val="888888"/>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85"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236799197"/>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192" name="Title Text"/>
          <p:cNvSpPr txBox="1">
            <a:spLocks noGrp="1"/>
          </p:cNvSpPr>
          <p:nvPr>
            <p:ph type="title"/>
          </p:nvPr>
        </p:nvSpPr>
        <p:spPr>
          <a:xfrm>
            <a:off x="629841" y="273844"/>
            <a:ext cx="7886702" cy="994173"/>
          </a:xfrm>
          <a:prstGeom prst="rect">
            <a:avLst/>
          </a:prstGeom>
        </p:spPr>
        <p:txBody>
          <a:bodyPr lIns="34289" tIns="34289" rIns="34289" bIns="34289"/>
          <a:lstStyle>
            <a:lvl1pPr defTabSz="685561">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193" name="Body Level One…"/>
          <p:cNvSpPr txBox="1">
            <a:spLocks noGrp="1"/>
          </p:cNvSpPr>
          <p:nvPr>
            <p:ph type="body" sz="quarter" idx="1"/>
          </p:nvPr>
        </p:nvSpPr>
        <p:spPr>
          <a:xfrm>
            <a:off x="629841" y="1260871"/>
            <a:ext cx="3868342" cy="617936"/>
          </a:xfrm>
          <a:prstGeom prst="rect">
            <a:avLst/>
          </a:prstGeom>
        </p:spPr>
        <p:txBody>
          <a:bodyPr lIns="34289" tIns="34289" rIns="34289" bIns="34289" anchor="b"/>
          <a:lstStyle>
            <a:lvl1pPr marL="0" indent="0" defTabSz="685561">
              <a:lnSpc>
                <a:spcPct val="90000"/>
              </a:lnSpc>
              <a:spcBef>
                <a:spcPts val="675"/>
              </a:spcBef>
              <a:buSzTx/>
              <a:buNone/>
              <a:defRPr sz="1800" b="1">
                <a:latin typeface="+mj-lt"/>
                <a:ea typeface="+mj-ea"/>
                <a:cs typeface="+mj-cs"/>
                <a:sym typeface="Calibri"/>
              </a:defRPr>
            </a:lvl1pPr>
            <a:lvl2pPr marL="0" indent="0" defTabSz="685561">
              <a:lnSpc>
                <a:spcPct val="90000"/>
              </a:lnSpc>
              <a:spcBef>
                <a:spcPts val="675"/>
              </a:spcBef>
              <a:buSzTx/>
              <a:buNone/>
              <a:defRPr sz="1800" b="1">
                <a:latin typeface="+mj-lt"/>
                <a:ea typeface="+mj-ea"/>
                <a:cs typeface="+mj-cs"/>
                <a:sym typeface="Calibri"/>
              </a:defRPr>
            </a:lvl2pPr>
            <a:lvl3pPr marL="0" indent="0" defTabSz="685561">
              <a:lnSpc>
                <a:spcPct val="90000"/>
              </a:lnSpc>
              <a:spcBef>
                <a:spcPts val="675"/>
              </a:spcBef>
              <a:buSzTx/>
              <a:buNone/>
              <a:defRPr sz="1800" b="1">
                <a:latin typeface="+mj-lt"/>
                <a:ea typeface="+mj-ea"/>
                <a:cs typeface="+mj-cs"/>
                <a:sym typeface="Calibri"/>
              </a:defRPr>
            </a:lvl3pPr>
            <a:lvl4pPr marL="0" indent="0" defTabSz="685561">
              <a:lnSpc>
                <a:spcPct val="90000"/>
              </a:lnSpc>
              <a:spcBef>
                <a:spcPts val="675"/>
              </a:spcBef>
              <a:buSzTx/>
              <a:buNone/>
              <a:defRPr sz="1800" b="1">
                <a:latin typeface="+mj-lt"/>
                <a:ea typeface="+mj-ea"/>
                <a:cs typeface="+mj-cs"/>
                <a:sym typeface="Calibri"/>
              </a:defRPr>
            </a:lvl4pPr>
            <a:lvl5pPr marL="0" indent="0" defTabSz="685561">
              <a:lnSpc>
                <a:spcPct val="90000"/>
              </a:lnSpc>
              <a:spcBef>
                <a:spcPts val="675"/>
              </a:spcBef>
              <a:buSzTx/>
              <a:buNone/>
              <a:defRPr sz="1800" b="1">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94" name="Shape 240"/>
          <p:cNvSpPr>
            <a:spLocks noGrp="1"/>
          </p:cNvSpPr>
          <p:nvPr>
            <p:ph type="body" sz="quarter" idx="13"/>
          </p:nvPr>
        </p:nvSpPr>
        <p:spPr>
          <a:xfrm>
            <a:off x="4629151" y="1260871"/>
            <a:ext cx="3887393" cy="617936"/>
          </a:xfrm>
          <a:prstGeom prst="rect">
            <a:avLst/>
          </a:prstGeom>
        </p:spPr>
        <p:txBody>
          <a:bodyPr lIns="34289" tIns="34289" rIns="34289" bIns="34289" anchor="b"/>
          <a:lstStyle>
            <a:lvl1pPr marL="0" indent="0" defTabSz="685561">
              <a:lnSpc>
                <a:spcPct val="90000"/>
              </a:lnSpc>
              <a:spcBef>
                <a:spcPts val="675"/>
              </a:spcBef>
              <a:buSzTx/>
              <a:buNone/>
              <a:defRPr sz="1800" b="1">
                <a:latin typeface="+mj-lt"/>
                <a:ea typeface="+mj-ea"/>
                <a:cs typeface="+mj-cs"/>
                <a:sym typeface="Calibri"/>
              </a:defRPr>
            </a:lvl1pPr>
          </a:lstStyle>
          <a:p>
            <a:pPr marL="0" indent="0" defTabSz="914081">
              <a:lnSpc>
                <a:spcPct val="90000"/>
              </a:lnSpc>
              <a:spcBef>
                <a:spcPts val="900"/>
              </a:spcBef>
              <a:buSzTx/>
              <a:buNone/>
              <a:defRPr sz="1800" b="1">
                <a:latin typeface="+mj-lt"/>
                <a:ea typeface="+mj-ea"/>
                <a:cs typeface="+mj-cs"/>
                <a:sym typeface="Calibri"/>
              </a:defRPr>
            </a:pPr>
            <a:endParaRPr/>
          </a:p>
        </p:txBody>
      </p:sp>
      <p:sp>
        <p:nvSpPr>
          <p:cNvPr id="1195"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13176785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4">
    <p:spTree>
      <p:nvGrpSpPr>
        <p:cNvPr id="1" name=""/>
        <p:cNvGrpSpPr/>
        <p:nvPr/>
      </p:nvGrpSpPr>
      <p:grpSpPr>
        <a:xfrm>
          <a:off x="0" y="0"/>
          <a:ext cx="0" cy="0"/>
          <a:chOff x="0" y="0"/>
          <a:chExt cx="0" cy="0"/>
        </a:xfrm>
      </p:grpSpPr>
      <p:sp>
        <p:nvSpPr>
          <p:cNvPr id="1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80" name="Bild"/>
          <p:cNvSpPr>
            <a:spLocks noGrp="1"/>
          </p:cNvSpPr>
          <p:nvPr>
            <p:ph type="pic" idx="13"/>
          </p:nvPr>
        </p:nvSpPr>
        <p:spPr>
          <a:xfrm>
            <a:off x="0" y="0"/>
            <a:ext cx="4762605"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493019427"/>
      </p:ext>
    </p:extLst>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202" name="Title Text"/>
          <p:cNvSpPr txBox="1">
            <a:spLocks noGrp="1"/>
          </p:cNvSpPr>
          <p:nvPr>
            <p:ph type="title"/>
          </p:nvPr>
        </p:nvSpPr>
        <p:spPr>
          <a:xfrm>
            <a:off x="628650" y="273844"/>
            <a:ext cx="7886700" cy="994173"/>
          </a:xfrm>
          <a:prstGeom prst="rect">
            <a:avLst/>
          </a:prstGeom>
        </p:spPr>
        <p:txBody>
          <a:bodyPr lIns="34289" tIns="34289" rIns="34289" bIns="34289"/>
          <a:lstStyle>
            <a:lvl1pPr defTabSz="685561">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203"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813037368"/>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210" name="Title Text"/>
          <p:cNvSpPr txBox="1">
            <a:spLocks noGrp="1"/>
          </p:cNvSpPr>
          <p:nvPr>
            <p:ph type="title"/>
          </p:nvPr>
        </p:nvSpPr>
        <p:spPr>
          <a:xfrm>
            <a:off x="629841" y="342900"/>
            <a:ext cx="2949179" cy="1200150"/>
          </a:xfrm>
          <a:prstGeom prst="rect">
            <a:avLst/>
          </a:prstGeom>
        </p:spPr>
        <p:txBody>
          <a:bodyPr lIns="34289" tIns="34289" rIns="34289" bIns="34289" anchor="b"/>
          <a:lstStyle>
            <a:lvl1pPr defTabSz="685561">
              <a:lnSpc>
                <a:spcPct val="90000"/>
              </a:lnSpc>
              <a:defRPr sz="2400" spc="0">
                <a:solidFill>
                  <a:srgbClr val="000000"/>
                </a:solidFill>
                <a:latin typeface="Calibri Light"/>
                <a:ea typeface="Calibri Light"/>
                <a:cs typeface="Calibri Light"/>
                <a:sym typeface="Calibri Light"/>
              </a:defRPr>
            </a:lvl1pPr>
          </a:lstStyle>
          <a:p>
            <a:r>
              <a:t>Title Text</a:t>
            </a:r>
          </a:p>
        </p:txBody>
      </p:sp>
      <p:sp>
        <p:nvSpPr>
          <p:cNvPr id="1211" name="Body Level One…"/>
          <p:cNvSpPr txBox="1">
            <a:spLocks noGrp="1"/>
          </p:cNvSpPr>
          <p:nvPr>
            <p:ph type="body" sz="half" idx="1"/>
          </p:nvPr>
        </p:nvSpPr>
        <p:spPr>
          <a:xfrm>
            <a:off x="3887392" y="740581"/>
            <a:ext cx="4629152" cy="3655223"/>
          </a:xfrm>
          <a:prstGeom prst="rect">
            <a:avLst/>
          </a:prstGeom>
        </p:spPr>
        <p:txBody>
          <a:bodyPr lIns="34289" tIns="34289" rIns="34289" bIns="34289" anchor="t"/>
          <a:lstStyle>
            <a:lvl1pPr marL="171394" indent="-171394" defTabSz="685561">
              <a:lnSpc>
                <a:spcPct val="90000"/>
              </a:lnSpc>
              <a:spcBef>
                <a:spcPts val="675"/>
              </a:spcBef>
              <a:buSzPct val="100000"/>
              <a:buFont typeface="Arial"/>
              <a:defRPr sz="2400">
                <a:latin typeface="+mj-lt"/>
                <a:ea typeface="+mj-ea"/>
                <a:cs typeface="+mj-cs"/>
                <a:sym typeface="Calibri"/>
              </a:defRPr>
            </a:lvl1pPr>
            <a:lvl2pPr marL="538664" indent="-195878" defTabSz="685561">
              <a:lnSpc>
                <a:spcPct val="90000"/>
              </a:lnSpc>
              <a:spcBef>
                <a:spcPts val="675"/>
              </a:spcBef>
              <a:buSzPct val="100000"/>
              <a:buFont typeface="Arial"/>
              <a:defRPr sz="2400">
                <a:latin typeface="+mj-lt"/>
                <a:ea typeface="+mj-ea"/>
                <a:cs typeface="+mj-cs"/>
                <a:sym typeface="Calibri"/>
              </a:defRPr>
            </a:lvl2pPr>
            <a:lvl3pPr marL="914084" indent="-228524" defTabSz="685561">
              <a:lnSpc>
                <a:spcPct val="90000"/>
              </a:lnSpc>
              <a:spcBef>
                <a:spcPts val="675"/>
              </a:spcBef>
              <a:buSzPct val="100000"/>
              <a:buFont typeface="Arial"/>
              <a:defRPr sz="2400">
                <a:latin typeface="+mj-lt"/>
                <a:ea typeface="+mj-ea"/>
                <a:cs typeface="+mj-cs"/>
                <a:sym typeface="Calibri"/>
              </a:defRPr>
            </a:lvl3pPr>
            <a:lvl4pPr marL="1302566" indent="-274229" defTabSz="685561">
              <a:lnSpc>
                <a:spcPct val="90000"/>
              </a:lnSpc>
              <a:spcBef>
                <a:spcPts val="675"/>
              </a:spcBef>
              <a:buSzPct val="100000"/>
              <a:buFont typeface="Arial"/>
              <a:defRPr sz="2400">
                <a:latin typeface="+mj-lt"/>
                <a:ea typeface="+mj-ea"/>
                <a:cs typeface="+mj-cs"/>
                <a:sym typeface="Calibri"/>
              </a:defRPr>
            </a:lvl4pPr>
            <a:lvl5pPr marL="1645341" indent="-274229" defTabSz="685561">
              <a:lnSpc>
                <a:spcPct val="90000"/>
              </a:lnSpc>
              <a:spcBef>
                <a:spcPts val="675"/>
              </a:spcBef>
              <a:buSzPct val="100000"/>
              <a:buFont typeface="Arial"/>
              <a:defRPr sz="24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12" name="Shape 265"/>
          <p:cNvSpPr>
            <a:spLocks noGrp="1"/>
          </p:cNvSpPr>
          <p:nvPr>
            <p:ph type="body" sz="quarter" idx="13"/>
          </p:nvPr>
        </p:nvSpPr>
        <p:spPr>
          <a:xfrm>
            <a:off x="629840" y="1543051"/>
            <a:ext cx="2949180" cy="2858693"/>
          </a:xfrm>
          <a:prstGeom prst="rect">
            <a:avLst/>
          </a:prstGeom>
        </p:spPr>
        <p:txBody>
          <a:bodyPr lIns="34289" tIns="34289" rIns="34289" bIns="34289" anchor="t"/>
          <a:lstStyle>
            <a:lvl1pPr marL="0" indent="0" defTabSz="685561">
              <a:lnSpc>
                <a:spcPct val="90000"/>
              </a:lnSpc>
              <a:spcBef>
                <a:spcPts val="675"/>
              </a:spcBef>
              <a:buSzTx/>
              <a:buNone/>
              <a:defRPr sz="1200">
                <a:latin typeface="+mj-lt"/>
                <a:ea typeface="+mj-ea"/>
                <a:cs typeface="+mj-cs"/>
                <a:sym typeface="Calibri"/>
              </a:defRPr>
            </a:lvl1pPr>
          </a:lstStyle>
          <a:p>
            <a:pPr marL="0" indent="0" defTabSz="914081">
              <a:lnSpc>
                <a:spcPct val="90000"/>
              </a:lnSpc>
              <a:spcBef>
                <a:spcPts val="900"/>
              </a:spcBef>
              <a:buSzTx/>
              <a:buNone/>
              <a:defRPr sz="1200">
                <a:latin typeface="+mj-lt"/>
                <a:ea typeface="+mj-ea"/>
                <a:cs typeface="+mj-cs"/>
                <a:sym typeface="Calibri"/>
              </a:defRPr>
            </a:pPr>
            <a:endParaRPr/>
          </a:p>
        </p:txBody>
      </p:sp>
      <p:sp>
        <p:nvSpPr>
          <p:cNvPr id="1213"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36235723"/>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220" name="Title Text"/>
          <p:cNvSpPr txBox="1">
            <a:spLocks noGrp="1"/>
          </p:cNvSpPr>
          <p:nvPr>
            <p:ph type="title"/>
          </p:nvPr>
        </p:nvSpPr>
        <p:spPr>
          <a:xfrm>
            <a:off x="629841" y="342900"/>
            <a:ext cx="2949179" cy="1200150"/>
          </a:xfrm>
          <a:prstGeom prst="rect">
            <a:avLst/>
          </a:prstGeom>
        </p:spPr>
        <p:txBody>
          <a:bodyPr lIns="34289" tIns="34289" rIns="34289" bIns="34289" anchor="b"/>
          <a:lstStyle>
            <a:lvl1pPr defTabSz="685561">
              <a:lnSpc>
                <a:spcPct val="90000"/>
              </a:lnSpc>
              <a:defRPr sz="2400" spc="0">
                <a:solidFill>
                  <a:srgbClr val="000000"/>
                </a:solidFill>
                <a:latin typeface="Calibri Light"/>
                <a:ea typeface="Calibri Light"/>
                <a:cs typeface="Calibri Light"/>
                <a:sym typeface="Calibri Light"/>
              </a:defRPr>
            </a:lvl1pPr>
          </a:lstStyle>
          <a:p>
            <a:r>
              <a:t>Title Text</a:t>
            </a:r>
          </a:p>
        </p:txBody>
      </p:sp>
      <p:sp>
        <p:nvSpPr>
          <p:cNvPr id="1221" name="Shape 274"/>
          <p:cNvSpPr>
            <a:spLocks noGrp="1"/>
          </p:cNvSpPr>
          <p:nvPr>
            <p:ph type="pic" sz="half" idx="13"/>
          </p:nvPr>
        </p:nvSpPr>
        <p:spPr>
          <a:xfrm>
            <a:off x="3887392" y="740581"/>
            <a:ext cx="4629152" cy="3655223"/>
          </a:xfrm>
          <a:prstGeom prst="rect">
            <a:avLst/>
          </a:prstGeom>
        </p:spPr>
        <p:txBody>
          <a:bodyPr lIns="91439" tIns="45719" rIns="91439" bIns="45719" anchor="t">
            <a:noAutofit/>
          </a:bodyPr>
          <a:lstStyle/>
          <a:p>
            <a:endParaRPr/>
          </a:p>
        </p:txBody>
      </p:sp>
      <p:sp>
        <p:nvSpPr>
          <p:cNvPr id="1222" name="Body Level One…"/>
          <p:cNvSpPr txBox="1">
            <a:spLocks noGrp="1"/>
          </p:cNvSpPr>
          <p:nvPr>
            <p:ph type="body" sz="quarter" idx="1"/>
          </p:nvPr>
        </p:nvSpPr>
        <p:spPr>
          <a:xfrm>
            <a:off x="629841" y="1543051"/>
            <a:ext cx="2949179" cy="2858693"/>
          </a:xfrm>
          <a:prstGeom prst="rect">
            <a:avLst/>
          </a:prstGeom>
        </p:spPr>
        <p:txBody>
          <a:bodyPr lIns="34289" tIns="34289" rIns="34289" bIns="34289" anchor="t"/>
          <a:lstStyle>
            <a:lvl1pPr marL="0" indent="0" defTabSz="685561">
              <a:lnSpc>
                <a:spcPct val="90000"/>
              </a:lnSpc>
              <a:spcBef>
                <a:spcPts val="675"/>
              </a:spcBef>
              <a:buSzTx/>
              <a:buNone/>
              <a:defRPr sz="1200">
                <a:latin typeface="+mj-lt"/>
                <a:ea typeface="+mj-ea"/>
                <a:cs typeface="+mj-cs"/>
                <a:sym typeface="Calibri"/>
              </a:defRPr>
            </a:lvl1pPr>
            <a:lvl2pPr marL="0" indent="0" defTabSz="685561">
              <a:lnSpc>
                <a:spcPct val="90000"/>
              </a:lnSpc>
              <a:spcBef>
                <a:spcPts val="675"/>
              </a:spcBef>
              <a:buSzTx/>
              <a:buNone/>
              <a:defRPr sz="1200">
                <a:latin typeface="+mj-lt"/>
                <a:ea typeface="+mj-ea"/>
                <a:cs typeface="+mj-cs"/>
                <a:sym typeface="Calibri"/>
              </a:defRPr>
            </a:lvl2pPr>
            <a:lvl3pPr marL="0" indent="0" defTabSz="685561">
              <a:lnSpc>
                <a:spcPct val="90000"/>
              </a:lnSpc>
              <a:spcBef>
                <a:spcPts val="675"/>
              </a:spcBef>
              <a:buSzTx/>
              <a:buNone/>
              <a:defRPr sz="1200">
                <a:latin typeface="+mj-lt"/>
                <a:ea typeface="+mj-ea"/>
                <a:cs typeface="+mj-cs"/>
                <a:sym typeface="Calibri"/>
              </a:defRPr>
            </a:lvl3pPr>
            <a:lvl4pPr marL="0" indent="0" defTabSz="685561">
              <a:lnSpc>
                <a:spcPct val="90000"/>
              </a:lnSpc>
              <a:spcBef>
                <a:spcPts val="675"/>
              </a:spcBef>
              <a:buSzTx/>
              <a:buNone/>
              <a:defRPr sz="1200">
                <a:latin typeface="+mj-lt"/>
                <a:ea typeface="+mj-ea"/>
                <a:cs typeface="+mj-cs"/>
                <a:sym typeface="Calibri"/>
              </a:defRPr>
            </a:lvl4pPr>
            <a:lvl5pPr marL="0" indent="0" defTabSz="685561">
              <a:lnSpc>
                <a:spcPct val="90000"/>
              </a:lnSpc>
              <a:spcBef>
                <a:spcPts val="675"/>
              </a:spcBef>
              <a:buSzTx/>
              <a:buNone/>
              <a:defRPr sz="12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23"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102587956"/>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230" name="Title Text"/>
          <p:cNvSpPr txBox="1">
            <a:spLocks noGrp="1"/>
          </p:cNvSpPr>
          <p:nvPr>
            <p:ph type="title"/>
          </p:nvPr>
        </p:nvSpPr>
        <p:spPr>
          <a:xfrm>
            <a:off x="628650" y="273844"/>
            <a:ext cx="7886700" cy="994173"/>
          </a:xfrm>
          <a:prstGeom prst="rect">
            <a:avLst/>
          </a:prstGeom>
        </p:spPr>
        <p:txBody>
          <a:bodyPr lIns="34289" tIns="34289" rIns="34289" bIns="34289"/>
          <a:lstStyle>
            <a:lvl1pPr defTabSz="685561">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231" name="Body Level One…"/>
          <p:cNvSpPr txBox="1">
            <a:spLocks noGrp="1"/>
          </p:cNvSpPr>
          <p:nvPr>
            <p:ph type="body" idx="1"/>
          </p:nvPr>
        </p:nvSpPr>
        <p:spPr>
          <a:xfrm>
            <a:off x="628650" y="1369219"/>
            <a:ext cx="7886700" cy="3263505"/>
          </a:xfrm>
          <a:prstGeom prst="rect">
            <a:avLst/>
          </a:prstGeom>
        </p:spPr>
        <p:txBody>
          <a:bodyPr lIns="34289" tIns="34289" rIns="34289" bIns="34289" anchor="t"/>
          <a:lstStyle>
            <a:lvl1pPr marL="171394" indent="-171394" defTabSz="685561">
              <a:lnSpc>
                <a:spcPct val="90000"/>
              </a:lnSpc>
              <a:spcBef>
                <a:spcPts val="675"/>
              </a:spcBef>
              <a:buSzPct val="100000"/>
              <a:buFont typeface="Arial"/>
              <a:defRPr sz="2100">
                <a:latin typeface="+mj-lt"/>
                <a:ea typeface="+mj-ea"/>
                <a:cs typeface="+mj-cs"/>
                <a:sym typeface="Calibri"/>
              </a:defRPr>
            </a:lvl1pPr>
            <a:lvl2pPr marL="542746" indent="-199958" defTabSz="685561">
              <a:lnSpc>
                <a:spcPct val="90000"/>
              </a:lnSpc>
              <a:spcBef>
                <a:spcPts val="675"/>
              </a:spcBef>
              <a:buSzPct val="100000"/>
              <a:buFont typeface="Arial"/>
              <a:defRPr sz="2100">
                <a:latin typeface="+mj-lt"/>
                <a:ea typeface="+mj-ea"/>
                <a:cs typeface="+mj-cs"/>
                <a:sym typeface="Calibri"/>
              </a:defRPr>
            </a:lvl2pPr>
            <a:lvl3pPr marL="925511" indent="-239951" defTabSz="685561">
              <a:lnSpc>
                <a:spcPct val="90000"/>
              </a:lnSpc>
              <a:spcBef>
                <a:spcPts val="675"/>
              </a:spcBef>
              <a:buSzPct val="100000"/>
              <a:buFont typeface="Arial"/>
              <a:defRPr sz="2100">
                <a:latin typeface="+mj-lt"/>
                <a:ea typeface="+mj-ea"/>
                <a:cs typeface="+mj-cs"/>
                <a:sym typeface="Calibri"/>
              </a:defRPr>
            </a:lvl3pPr>
            <a:lvl4pPr marL="1285426" indent="-257090" defTabSz="685561">
              <a:lnSpc>
                <a:spcPct val="90000"/>
              </a:lnSpc>
              <a:spcBef>
                <a:spcPts val="675"/>
              </a:spcBef>
              <a:buSzPct val="100000"/>
              <a:buFont typeface="Arial"/>
              <a:defRPr sz="2100">
                <a:latin typeface="+mj-lt"/>
                <a:ea typeface="+mj-ea"/>
                <a:cs typeface="+mj-cs"/>
                <a:sym typeface="Calibri"/>
              </a:defRPr>
            </a:lvl4pPr>
            <a:lvl5pPr marL="1628204" indent="-257090" defTabSz="685561">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32"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409911455"/>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1239" name="Title Text"/>
          <p:cNvSpPr txBox="1">
            <a:spLocks noGrp="1"/>
          </p:cNvSpPr>
          <p:nvPr>
            <p:ph type="title"/>
          </p:nvPr>
        </p:nvSpPr>
        <p:spPr>
          <a:xfrm>
            <a:off x="6543675" y="273857"/>
            <a:ext cx="1971676" cy="4358881"/>
          </a:xfrm>
          <a:prstGeom prst="rect">
            <a:avLst/>
          </a:prstGeom>
        </p:spPr>
        <p:txBody>
          <a:bodyPr lIns="34289" tIns="34289" rIns="34289" bIns="34289"/>
          <a:lstStyle>
            <a:lvl1pPr defTabSz="685561">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240" name="Body Level One…"/>
          <p:cNvSpPr txBox="1">
            <a:spLocks noGrp="1"/>
          </p:cNvSpPr>
          <p:nvPr>
            <p:ph type="body" idx="1"/>
          </p:nvPr>
        </p:nvSpPr>
        <p:spPr>
          <a:xfrm>
            <a:off x="628652" y="273857"/>
            <a:ext cx="5800726" cy="4358881"/>
          </a:xfrm>
          <a:prstGeom prst="rect">
            <a:avLst/>
          </a:prstGeom>
        </p:spPr>
        <p:txBody>
          <a:bodyPr lIns="34289" tIns="34289" rIns="34289" bIns="34289" anchor="t"/>
          <a:lstStyle>
            <a:lvl1pPr marL="171394" indent="-171394" defTabSz="685561">
              <a:lnSpc>
                <a:spcPct val="90000"/>
              </a:lnSpc>
              <a:spcBef>
                <a:spcPts val="675"/>
              </a:spcBef>
              <a:buSzPct val="100000"/>
              <a:buFont typeface="Arial"/>
              <a:defRPr sz="2100">
                <a:latin typeface="+mj-lt"/>
                <a:ea typeface="+mj-ea"/>
                <a:cs typeface="+mj-cs"/>
                <a:sym typeface="Calibri"/>
              </a:defRPr>
            </a:lvl1pPr>
            <a:lvl2pPr marL="542746" indent="-199958" defTabSz="685561">
              <a:lnSpc>
                <a:spcPct val="90000"/>
              </a:lnSpc>
              <a:spcBef>
                <a:spcPts val="675"/>
              </a:spcBef>
              <a:buSzPct val="100000"/>
              <a:buFont typeface="Arial"/>
              <a:defRPr sz="2100">
                <a:latin typeface="+mj-lt"/>
                <a:ea typeface="+mj-ea"/>
                <a:cs typeface="+mj-cs"/>
                <a:sym typeface="Calibri"/>
              </a:defRPr>
            </a:lvl2pPr>
            <a:lvl3pPr marL="925511" indent="-239951" defTabSz="685561">
              <a:lnSpc>
                <a:spcPct val="90000"/>
              </a:lnSpc>
              <a:spcBef>
                <a:spcPts val="675"/>
              </a:spcBef>
              <a:buSzPct val="100000"/>
              <a:buFont typeface="Arial"/>
              <a:defRPr sz="2100">
                <a:latin typeface="+mj-lt"/>
                <a:ea typeface="+mj-ea"/>
                <a:cs typeface="+mj-cs"/>
                <a:sym typeface="Calibri"/>
              </a:defRPr>
            </a:lvl3pPr>
            <a:lvl4pPr marL="1285426" indent="-257090" defTabSz="685561">
              <a:lnSpc>
                <a:spcPct val="90000"/>
              </a:lnSpc>
              <a:spcBef>
                <a:spcPts val="675"/>
              </a:spcBef>
              <a:buSzPct val="100000"/>
              <a:buFont typeface="Arial"/>
              <a:defRPr sz="2100">
                <a:latin typeface="+mj-lt"/>
                <a:ea typeface="+mj-ea"/>
                <a:cs typeface="+mj-cs"/>
                <a:sym typeface="Calibri"/>
              </a:defRPr>
            </a:lvl4pPr>
            <a:lvl5pPr marL="1628204" indent="-257090" defTabSz="685561">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41"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830080901"/>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1248" name="Title Text"/>
          <p:cNvSpPr txBox="1">
            <a:spLocks noGrp="1"/>
          </p:cNvSpPr>
          <p:nvPr>
            <p:ph type="title"/>
          </p:nvPr>
        </p:nvSpPr>
        <p:spPr>
          <a:xfrm>
            <a:off x="628650" y="273844"/>
            <a:ext cx="7886700" cy="994173"/>
          </a:xfrm>
          <a:prstGeom prst="rect">
            <a:avLst/>
          </a:prstGeom>
        </p:spPr>
        <p:txBody>
          <a:bodyPr lIns="34290" tIns="34290" rIns="34290" bIns="34290"/>
          <a:lstStyle>
            <a:lvl1pPr defTabSz="685783">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249" name="Body Level One…"/>
          <p:cNvSpPr txBox="1">
            <a:spLocks noGrp="1"/>
          </p:cNvSpPr>
          <p:nvPr>
            <p:ph type="body" idx="1"/>
          </p:nvPr>
        </p:nvSpPr>
        <p:spPr>
          <a:xfrm>
            <a:off x="628650" y="1369219"/>
            <a:ext cx="7886700" cy="3263505"/>
          </a:xfrm>
          <a:prstGeom prst="rect">
            <a:avLst/>
          </a:prstGeom>
        </p:spPr>
        <p:txBody>
          <a:bodyPr lIns="34290" tIns="34290" rIns="34290" bIns="34290" anchor="t"/>
          <a:lstStyle>
            <a:lvl1pPr marL="171445" indent="-171445" defTabSz="685783">
              <a:lnSpc>
                <a:spcPct val="90000"/>
              </a:lnSpc>
              <a:spcBef>
                <a:spcPts val="675"/>
              </a:spcBef>
              <a:buSzPct val="100000"/>
              <a:buFont typeface="Arial"/>
              <a:defRPr sz="2100">
                <a:latin typeface="+mj-lt"/>
                <a:ea typeface="+mj-ea"/>
                <a:cs typeface="+mj-cs"/>
                <a:sym typeface="Calibri"/>
              </a:defRPr>
            </a:lvl1pPr>
            <a:lvl2pPr marL="542911" indent="-200020" defTabSz="685783">
              <a:lnSpc>
                <a:spcPct val="90000"/>
              </a:lnSpc>
              <a:spcBef>
                <a:spcPts val="675"/>
              </a:spcBef>
              <a:buSzPct val="100000"/>
              <a:buFont typeface="Arial"/>
              <a:defRPr sz="2100">
                <a:latin typeface="+mj-lt"/>
                <a:ea typeface="+mj-ea"/>
                <a:cs typeface="+mj-cs"/>
                <a:sym typeface="Calibri"/>
              </a:defRPr>
            </a:lvl2pPr>
            <a:lvl3pPr marL="925806" indent="-240024" defTabSz="685783">
              <a:lnSpc>
                <a:spcPct val="90000"/>
              </a:lnSpc>
              <a:spcBef>
                <a:spcPts val="675"/>
              </a:spcBef>
              <a:buSzPct val="100000"/>
              <a:buFont typeface="Arial"/>
              <a:defRPr sz="2100">
                <a:latin typeface="+mj-lt"/>
                <a:ea typeface="+mj-ea"/>
                <a:cs typeface="+mj-cs"/>
                <a:sym typeface="Calibri"/>
              </a:defRPr>
            </a:lvl3pPr>
            <a:lvl4pPr marL="1285842" indent="-257168" defTabSz="685783">
              <a:lnSpc>
                <a:spcPct val="90000"/>
              </a:lnSpc>
              <a:spcBef>
                <a:spcPts val="675"/>
              </a:spcBef>
              <a:buSzPct val="100000"/>
              <a:buFont typeface="Arial"/>
              <a:defRPr sz="2100">
                <a:latin typeface="+mj-lt"/>
                <a:ea typeface="+mj-ea"/>
                <a:cs typeface="+mj-cs"/>
                <a:sym typeface="Calibri"/>
              </a:defRPr>
            </a:lvl4pPr>
            <a:lvl5pPr marL="1628734" indent="-257168" defTabSz="685783">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50"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626338217"/>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623888" y="1282302"/>
            <a:ext cx="7886701" cy="2139555"/>
          </a:xfrm>
          <a:prstGeom prst="rect">
            <a:avLst/>
          </a:prstGeom>
        </p:spPr>
        <p:txBody>
          <a:bodyPr lIns="34290" tIns="34290" rIns="34290" bIns="34290" anchor="b"/>
          <a:lstStyle>
            <a:lvl1pPr defTabSz="685783">
              <a:lnSpc>
                <a:spcPct val="90000"/>
              </a:lnSpc>
              <a:defRPr sz="4500" spc="0">
                <a:solidFill>
                  <a:srgbClr val="000000"/>
                </a:solidFill>
                <a:latin typeface="Calibri Light"/>
                <a:ea typeface="Calibri Light"/>
                <a:cs typeface="Calibri Light"/>
                <a:sym typeface="Calibri Light"/>
              </a:defRPr>
            </a:lvl1pPr>
          </a:lstStyle>
          <a:p>
            <a:r>
              <a:t>Title Text</a:t>
            </a:r>
          </a:p>
        </p:txBody>
      </p:sp>
      <p:sp>
        <p:nvSpPr>
          <p:cNvPr id="1258" name="Body Level One…"/>
          <p:cNvSpPr txBox="1">
            <a:spLocks noGrp="1"/>
          </p:cNvSpPr>
          <p:nvPr>
            <p:ph type="body" sz="quarter" idx="1"/>
          </p:nvPr>
        </p:nvSpPr>
        <p:spPr>
          <a:xfrm>
            <a:off x="623888" y="3442098"/>
            <a:ext cx="7886701" cy="1125142"/>
          </a:xfrm>
          <a:prstGeom prst="rect">
            <a:avLst/>
          </a:prstGeom>
        </p:spPr>
        <p:txBody>
          <a:bodyPr lIns="34290" tIns="34290" rIns="34290" bIns="34290" anchor="t"/>
          <a:lstStyle>
            <a:lvl1pPr marL="0" indent="0" defTabSz="685783">
              <a:lnSpc>
                <a:spcPct val="90000"/>
              </a:lnSpc>
              <a:spcBef>
                <a:spcPts val="675"/>
              </a:spcBef>
              <a:buSzTx/>
              <a:buNone/>
              <a:defRPr sz="1800">
                <a:solidFill>
                  <a:srgbClr val="888888"/>
                </a:solidFill>
                <a:latin typeface="+mj-lt"/>
                <a:ea typeface="+mj-ea"/>
                <a:cs typeface="+mj-cs"/>
                <a:sym typeface="Calibri"/>
              </a:defRPr>
            </a:lvl1pPr>
            <a:lvl2pPr marL="0" indent="0" defTabSz="685783">
              <a:lnSpc>
                <a:spcPct val="90000"/>
              </a:lnSpc>
              <a:spcBef>
                <a:spcPts val="675"/>
              </a:spcBef>
              <a:buSzTx/>
              <a:buNone/>
              <a:defRPr sz="1800">
                <a:solidFill>
                  <a:srgbClr val="888888"/>
                </a:solidFill>
                <a:latin typeface="+mj-lt"/>
                <a:ea typeface="+mj-ea"/>
                <a:cs typeface="+mj-cs"/>
                <a:sym typeface="Calibri"/>
              </a:defRPr>
            </a:lvl2pPr>
            <a:lvl3pPr marL="0" indent="0" defTabSz="685783">
              <a:lnSpc>
                <a:spcPct val="90000"/>
              </a:lnSpc>
              <a:spcBef>
                <a:spcPts val="675"/>
              </a:spcBef>
              <a:buSzTx/>
              <a:buNone/>
              <a:defRPr sz="1800">
                <a:solidFill>
                  <a:srgbClr val="888888"/>
                </a:solidFill>
                <a:latin typeface="+mj-lt"/>
                <a:ea typeface="+mj-ea"/>
                <a:cs typeface="+mj-cs"/>
                <a:sym typeface="Calibri"/>
              </a:defRPr>
            </a:lvl3pPr>
            <a:lvl4pPr marL="0" indent="0" defTabSz="685783">
              <a:lnSpc>
                <a:spcPct val="90000"/>
              </a:lnSpc>
              <a:spcBef>
                <a:spcPts val="675"/>
              </a:spcBef>
              <a:buSzTx/>
              <a:buNone/>
              <a:defRPr sz="1800">
                <a:solidFill>
                  <a:srgbClr val="888888"/>
                </a:solidFill>
                <a:latin typeface="+mj-lt"/>
                <a:ea typeface="+mj-ea"/>
                <a:cs typeface="+mj-cs"/>
                <a:sym typeface="Calibri"/>
              </a:defRPr>
            </a:lvl4pPr>
            <a:lvl5pPr marL="0" indent="0" defTabSz="685783">
              <a:lnSpc>
                <a:spcPct val="90000"/>
              </a:lnSpc>
              <a:spcBef>
                <a:spcPts val="675"/>
              </a:spcBef>
              <a:buSzTx/>
              <a:buNone/>
              <a:defRPr sz="1800">
                <a:solidFill>
                  <a:srgbClr val="888888"/>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59"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661215633"/>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266" name="Title Text"/>
          <p:cNvSpPr txBox="1">
            <a:spLocks noGrp="1"/>
          </p:cNvSpPr>
          <p:nvPr>
            <p:ph type="title"/>
          </p:nvPr>
        </p:nvSpPr>
        <p:spPr>
          <a:xfrm>
            <a:off x="628650" y="273844"/>
            <a:ext cx="7886700" cy="994173"/>
          </a:xfrm>
          <a:prstGeom prst="rect">
            <a:avLst/>
          </a:prstGeom>
        </p:spPr>
        <p:txBody>
          <a:bodyPr lIns="34290" tIns="34290" rIns="34290" bIns="34290"/>
          <a:lstStyle>
            <a:lvl1pPr defTabSz="685783">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267" name="Body Level One…"/>
          <p:cNvSpPr txBox="1">
            <a:spLocks noGrp="1"/>
          </p:cNvSpPr>
          <p:nvPr>
            <p:ph type="body" sz="half" idx="1"/>
          </p:nvPr>
        </p:nvSpPr>
        <p:spPr>
          <a:xfrm>
            <a:off x="628650" y="1369219"/>
            <a:ext cx="3886200" cy="3263505"/>
          </a:xfrm>
          <a:prstGeom prst="rect">
            <a:avLst/>
          </a:prstGeom>
        </p:spPr>
        <p:txBody>
          <a:bodyPr lIns="34290" tIns="34290" rIns="34290" bIns="34290" anchor="t"/>
          <a:lstStyle>
            <a:lvl1pPr marL="171445" indent="-171445" defTabSz="685783">
              <a:lnSpc>
                <a:spcPct val="90000"/>
              </a:lnSpc>
              <a:spcBef>
                <a:spcPts val="675"/>
              </a:spcBef>
              <a:buSzPct val="100000"/>
              <a:buFont typeface="Arial"/>
              <a:defRPr sz="2100">
                <a:latin typeface="+mj-lt"/>
                <a:ea typeface="+mj-ea"/>
                <a:cs typeface="+mj-cs"/>
                <a:sym typeface="Calibri"/>
              </a:defRPr>
            </a:lvl1pPr>
            <a:lvl2pPr marL="542911" indent="-200020" defTabSz="685783">
              <a:lnSpc>
                <a:spcPct val="90000"/>
              </a:lnSpc>
              <a:spcBef>
                <a:spcPts val="675"/>
              </a:spcBef>
              <a:buSzPct val="100000"/>
              <a:buFont typeface="Arial"/>
              <a:defRPr sz="2100">
                <a:latin typeface="+mj-lt"/>
                <a:ea typeface="+mj-ea"/>
                <a:cs typeface="+mj-cs"/>
                <a:sym typeface="Calibri"/>
              </a:defRPr>
            </a:lvl2pPr>
            <a:lvl3pPr marL="925806" indent="-240024" defTabSz="685783">
              <a:lnSpc>
                <a:spcPct val="90000"/>
              </a:lnSpc>
              <a:spcBef>
                <a:spcPts val="675"/>
              </a:spcBef>
              <a:buSzPct val="100000"/>
              <a:buFont typeface="Arial"/>
              <a:defRPr sz="2100">
                <a:latin typeface="+mj-lt"/>
                <a:ea typeface="+mj-ea"/>
                <a:cs typeface="+mj-cs"/>
                <a:sym typeface="Calibri"/>
              </a:defRPr>
            </a:lvl3pPr>
            <a:lvl4pPr marL="1285842" indent="-257168" defTabSz="685783">
              <a:lnSpc>
                <a:spcPct val="90000"/>
              </a:lnSpc>
              <a:spcBef>
                <a:spcPts val="675"/>
              </a:spcBef>
              <a:buSzPct val="100000"/>
              <a:buFont typeface="Arial"/>
              <a:defRPr sz="2100">
                <a:latin typeface="+mj-lt"/>
                <a:ea typeface="+mj-ea"/>
                <a:cs typeface="+mj-cs"/>
                <a:sym typeface="Calibri"/>
              </a:defRPr>
            </a:lvl4pPr>
            <a:lvl5pPr marL="1628734" indent="-257168" defTabSz="685783">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68"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660189988"/>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275" name="Title Text"/>
          <p:cNvSpPr txBox="1">
            <a:spLocks noGrp="1"/>
          </p:cNvSpPr>
          <p:nvPr>
            <p:ph type="title"/>
          </p:nvPr>
        </p:nvSpPr>
        <p:spPr>
          <a:xfrm>
            <a:off x="629841" y="273844"/>
            <a:ext cx="7886702" cy="994173"/>
          </a:xfrm>
          <a:prstGeom prst="rect">
            <a:avLst/>
          </a:prstGeom>
        </p:spPr>
        <p:txBody>
          <a:bodyPr lIns="34290" tIns="34290" rIns="34290" bIns="34290"/>
          <a:lstStyle>
            <a:lvl1pPr defTabSz="685783">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276" name="Body Level One…"/>
          <p:cNvSpPr txBox="1">
            <a:spLocks noGrp="1"/>
          </p:cNvSpPr>
          <p:nvPr>
            <p:ph type="body" sz="quarter" idx="1"/>
          </p:nvPr>
        </p:nvSpPr>
        <p:spPr>
          <a:xfrm>
            <a:off x="629841" y="1260871"/>
            <a:ext cx="3868342" cy="617936"/>
          </a:xfrm>
          <a:prstGeom prst="rect">
            <a:avLst/>
          </a:prstGeom>
        </p:spPr>
        <p:txBody>
          <a:bodyPr lIns="34290" tIns="34290" rIns="34290" bIns="34290" anchor="b"/>
          <a:lstStyle>
            <a:lvl1pPr marL="0" indent="0" defTabSz="685783">
              <a:lnSpc>
                <a:spcPct val="90000"/>
              </a:lnSpc>
              <a:spcBef>
                <a:spcPts val="675"/>
              </a:spcBef>
              <a:buSzTx/>
              <a:buNone/>
              <a:defRPr sz="1800" b="1">
                <a:latin typeface="+mj-lt"/>
                <a:ea typeface="+mj-ea"/>
                <a:cs typeface="+mj-cs"/>
                <a:sym typeface="Calibri"/>
              </a:defRPr>
            </a:lvl1pPr>
            <a:lvl2pPr marL="0" indent="0" defTabSz="685783">
              <a:lnSpc>
                <a:spcPct val="90000"/>
              </a:lnSpc>
              <a:spcBef>
                <a:spcPts val="675"/>
              </a:spcBef>
              <a:buSzTx/>
              <a:buNone/>
              <a:defRPr sz="1800" b="1">
                <a:latin typeface="+mj-lt"/>
                <a:ea typeface="+mj-ea"/>
                <a:cs typeface="+mj-cs"/>
                <a:sym typeface="Calibri"/>
              </a:defRPr>
            </a:lvl2pPr>
            <a:lvl3pPr marL="0" indent="0" defTabSz="685783">
              <a:lnSpc>
                <a:spcPct val="90000"/>
              </a:lnSpc>
              <a:spcBef>
                <a:spcPts val="675"/>
              </a:spcBef>
              <a:buSzTx/>
              <a:buNone/>
              <a:defRPr sz="1800" b="1">
                <a:latin typeface="+mj-lt"/>
                <a:ea typeface="+mj-ea"/>
                <a:cs typeface="+mj-cs"/>
                <a:sym typeface="Calibri"/>
              </a:defRPr>
            </a:lvl3pPr>
            <a:lvl4pPr marL="0" indent="0" defTabSz="685783">
              <a:lnSpc>
                <a:spcPct val="90000"/>
              </a:lnSpc>
              <a:spcBef>
                <a:spcPts val="675"/>
              </a:spcBef>
              <a:buSzTx/>
              <a:buNone/>
              <a:defRPr sz="1800" b="1">
                <a:latin typeface="+mj-lt"/>
                <a:ea typeface="+mj-ea"/>
                <a:cs typeface="+mj-cs"/>
                <a:sym typeface="Calibri"/>
              </a:defRPr>
            </a:lvl4pPr>
            <a:lvl5pPr marL="0" indent="0" defTabSz="685783">
              <a:lnSpc>
                <a:spcPct val="90000"/>
              </a:lnSpc>
              <a:spcBef>
                <a:spcPts val="675"/>
              </a:spcBef>
              <a:buSzTx/>
              <a:buNone/>
              <a:defRPr sz="1800" b="1">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77" name="Shape 339"/>
          <p:cNvSpPr>
            <a:spLocks noGrp="1"/>
          </p:cNvSpPr>
          <p:nvPr>
            <p:ph type="body" sz="quarter" idx="13"/>
          </p:nvPr>
        </p:nvSpPr>
        <p:spPr>
          <a:xfrm>
            <a:off x="4629150" y="1260871"/>
            <a:ext cx="3887393" cy="617936"/>
          </a:xfrm>
          <a:prstGeom prst="rect">
            <a:avLst/>
          </a:prstGeom>
        </p:spPr>
        <p:txBody>
          <a:bodyPr lIns="34290" tIns="34290" rIns="34290" bIns="34290" anchor="b"/>
          <a:lstStyle>
            <a:lvl1pPr marL="0" indent="0" defTabSz="685783">
              <a:lnSpc>
                <a:spcPct val="90000"/>
              </a:lnSpc>
              <a:spcBef>
                <a:spcPts val="675"/>
              </a:spcBef>
              <a:buSzTx/>
              <a:buNone/>
              <a:defRPr sz="1800" b="1">
                <a:latin typeface="+mj-lt"/>
                <a:ea typeface="+mj-ea"/>
                <a:cs typeface="+mj-cs"/>
                <a:sym typeface="Calibri"/>
              </a:defRPr>
            </a:lvl1pPr>
          </a:lstStyle>
          <a:p>
            <a:pPr marL="0" indent="0" defTabSz="914377">
              <a:lnSpc>
                <a:spcPct val="90000"/>
              </a:lnSpc>
              <a:spcBef>
                <a:spcPts val="900"/>
              </a:spcBef>
              <a:buSzTx/>
              <a:buNone/>
              <a:defRPr sz="1800" b="1">
                <a:latin typeface="+mj-lt"/>
                <a:ea typeface="+mj-ea"/>
                <a:cs typeface="+mj-cs"/>
                <a:sym typeface="Calibri"/>
              </a:defRPr>
            </a:pPr>
            <a:endParaRPr/>
          </a:p>
        </p:txBody>
      </p:sp>
      <p:sp>
        <p:nvSpPr>
          <p:cNvPr id="1278"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913731891"/>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1285" name="Title Text"/>
          <p:cNvSpPr txBox="1">
            <a:spLocks noGrp="1"/>
          </p:cNvSpPr>
          <p:nvPr>
            <p:ph type="title"/>
          </p:nvPr>
        </p:nvSpPr>
        <p:spPr>
          <a:xfrm>
            <a:off x="628650" y="273844"/>
            <a:ext cx="7886700" cy="994173"/>
          </a:xfrm>
          <a:prstGeom prst="rect">
            <a:avLst/>
          </a:prstGeom>
        </p:spPr>
        <p:txBody>
          <a:bodyPr lIns="34290" tIns="34290" rIns="34290" bIns="34290"/>
          <a:lstStyle>
            <a:lvl1pPr defTabSz="685783">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286"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3352641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5">
    <p:spTree>
      <p:nvGrpSpPr>
        <p:cNvPr id="1" name=""/>
        <p:cNvGrpSpPr/>
        <p:nvPr/>
      </p:nvGrpSpPr>
      <p:grpSpPr>
        <a:xfrm>
          <a:off x="0" y="0"/>
          <a:ext cx="0" cy="0"/>
          <a:chOff x="0" y="0"/>
          <a:chExt cx="0" cy="0"/>
        </a:xfrm>
      </p:grpSpPr>
      <p:sp>
        <p:nvSpPr>
          <p:cNvPr id="1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88"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189" name="Bild"/>
          <p:cNvSpPr>
            <a:spLocks noGrp="1"/>
          </p:cNvSpPr>
          <p:nvPr>
            <p:ph type="pic" sz="quarter" idx="13"/>
          </p:nvPr>
        </p:nvSpPr>
        <p:spPr>
          <a:xfrm>
            <a:off x="952501" y="2143125"/>
            <a:ext cx="1675805" cy="2283951"/>
          </a:xfrm>
          <a:prstGeom prst="rect">
            <a:avLst/>
          </a:prstGeom>
        </p:spPr>
        <p:txBody>
          <a:bodyPr lIns="91439" tIns="45719" rIns="91439" bIns="45719" anchor="t">
            <a:noAutofit/>
          </a:bodyPr>
          <a:lstStyle/>
          <a:p>
            <a:endParaRPr/>
          </a:p>
        </p:txBody>
      </p:sp>
      <p:sp>
        <p:nvSpPr>
          <p:cNvPr id="190" name="Bild"/>
          <p:cNvSpPr>
            <a:spLocks noGrp="1"/>
          </p:cNvSpPr>
          <p:nvPr>
            <p:ph type="pic" sz="quarter" idx="14"/>
          </p:nvPr>
        </p:nvSpPr>
        <p:spPr>
          <a:xfrm>
            <a:off x="2962672" y="2143125"/>
            <a:ext cx="1675805" cy="2283951"/>
          </a:xfrm>
          <a:prstGeom prst="rect">
            <a:avLst/>
          </a:prstGeom>
        </p:spPr>
        <p:txBody>
          <a:bodyPr lIns="91439" tIns="45719" rIns="91439" bIns="45719" anchor="t">
            <a:noAutofit/>
          </a:bodyPr>
          <a:lstStyle/>
          <a:p>
            <a:endParaRPr/>
          </a:p>
        </p:txBody>
      </p:sp>
      <p:sp>
        <p:nvSpPr>
          <p:cNvPr id="191" name="Bild"/>
          <p:cNvSpPr>
            <a:spLocks noGrp="1"/>
          </p:cNvSpPr>
          <p:nvPr>
            <p:ph type="pic" sz="quarter" idx="15"/>
          </p:nvPr>
        </p:nvSpPr>
        <p:spPr>
          <a:xfrm>
            <a:off x="4990702" y="2143125"/>
            <a:ext cx="1675805" cy="2283951"/>
          </a:xfrm>
          <a:prstGeom prst="rect">
            <a:avLst/>
          </a:prstGeom>
        </p:spPr>
        <p:txBody>
          <a:bodyPr lIns="91439" tIns="45719" rIns="91439" bIns="45719" anchor="t">
            <a:noAutofit/>
          </a:bodyPr>
          <a:lstStyle/>
          <a:p>
            <a:endParaRPr/>
          </a:p>
        </p:txBody>
      </p:sp>
      <p:sp>
        <p:nvSpPr>
          <p:cNvPr id="192" name="Bild"/>
          <p:cNvSpPr>
            <a:spLocks noGrp="1"/>
          </p:cNvSpPr>
          <p:nvPr>
            <p:ph type="pic" sz="quarter" idx="16"/>
          </p:nvPr>
        </p:nvSpPr>
        <p:spPr>
          <a:xfrm>
            <a:off x="7000876" y="2143125"/>
            <a:ext cx="1675805" cy="2283951"/>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942833056"/>
      </p:ext>
    </p:extLst>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293" name="Title Text"/>
          <p:cNvSpPr txBox="1">
            <a:spLocks noGrp="1"/>
          </p:cNvSpPr>
          <p:nvPr>
            <p:ph type="title"/>
          </p:nvPr>
        </p:nvSpPr>
        <p:spPr>
          <a:xfrm>
            <a:off x="629841" y="342900"/>
            <a:ext cx="2949179" cy="1200150"/>
          </a:xfrm>
          <a:prstGeom prst="rect">
            <a:avLst/>
          </a:prstGeom>
        </p:spPr>
        <p:txBody>
          <a:bodyPr lIns="34290" tIns="34290" rIns="34290" bIns="34290" anchor="b"/>
          <a:lstStyle>
            <a:lvl1pPr defTabSz="685783">
              <a:lnSpc>
                <a:spcPct val="90000"/>
              </a:lnSpc>
              <a:defRPr sz="2400" spc="0">
                <a:solidFill>
                  <a:srgbClr val="000000"/>
                </a:solidFill>
                <a:latin typeface="Calibri Light"/>
                <a:ea typeface="Calibri Light"/>
                <a:cs typeface="Calibri Light"/>
                <a:sym typeface="Calibri Light"/>
              </a:defRPr>
            </a:lvl1pPr>
          </a:lstStyle>
          <a:p>
            <a:r>
              <a:t>Title Text</a:t>
            </a:r>
          </a:p>
        </p:txBody>
      </p:sp>
      <p:sp>
        <p:nvSpPr>
          <p:cNvPr id="1294" name="Body Level One…"/>
          <p:cNvSpPr txBox="1">
            <a:spLocks noGrp="1"/>
          </p:cNvSpPr>
          <p:nvPr>
            <p:ph type="body" sz="half" idx="1"/>
          </p:nvPr>
        </p:nvSpPr>
        <p:spPr>
          <a:xfrm>
            <a:off x="3887392" y="740569"/>
            <a:ext cx="4629152" cy="3655222"/>
          </a:xfrm>
          <a:prstGeom prst="rect">
            <a:avLst/>
          </a:prstGeom>
        </p:spPr>
        <p:txBody>
          <a:bodyPr lIns="34290" tIns="34290" rIns="34290" bIns="34290" anchor="t"/>
          <a:lstStyle>
            <a:lvl1pPr marL="171445" indent="-171445" defTabSz="685783">
              <a:lnSpc>
                <a:spcPct val="90000"/>
              </a:lnSpc>
              <a:spcBef>
                <a:spcPts val="675"/>
              </a:spcBef>
              <a:buSzPct val="100000"/>
              <a:buFont typeface="Arial"/>
              <a:defRPr sz="2400">
                <a:latin typeface="+mj-lt"/>
                <a:ea typeface="+mj-ea"/>
                <a:cs typeface="+mj-cs"/>
                <a:sym typeface="Calibri"/>
              </a:defRPr>
            </a:lvl1pPr>
            <a:lvl2pPr marL="538828" indent="-195937" defTabSz="685783">
              <a:lnSpc>
                <a:spcPct val="90000"/>
              </a:lnSpc>
              <a:spcBef>
                <a:spcPts val="675"/>
              </a:spcBef>
              <a:buSzPct val="100000"/>
              <a:buFont typeface="Arial"/>
              <a:defRPr sz="2400">
                <a:latin typeface="+mj-lt"/>
                <a:ea typeface="+mj-ea"/>
                <a:cs typeface="+mj-cs"/>
                <a:sym typeface="Calibri"/>
              </a:defRPr>
            </a:lvl2pPr>
            <a:lvl3pPr marL="914377" indent="-228594" defTabSz="685783">
              <a:lnSpc>
                <a:spcPct val="90000"/>
              </a:lnSpc>
              <a:spcBef>
                <a:spcPts val="675"/>
              </a:spcBef>
              <a:buSzPct val="100000"/>
              <a:buFont typeface="Arial"/>
              <a:defRPr sz="2400">
                <a:latin typeface="+mj-lt"/>
                <a:ea typeface="+mj-ea"/>
                <a:cs typeface="+mj-cs"/>
                <a:sym typeface="Calibri"/>
              </a:defRPr>
            </a:lvl3pPr>
            <a:lvl4pPr marL="1302986" indent="-274312" defTabSz="685783">
              <a:lnSpc>
                <a:spcPct val="90000"/>
              </a:lnSpc>
              <a:spcBef>
                <a:spcPts val="675"/>
              </a:spcBef>
              <a:buSzPct val="100000"/>
              <a:buFont typeface="Arial"/>
              <a:defRPr sz="2400">
                <a:latin typeface="+mj-lt"/>
                <a:ea typeface="+mj-ea"/>
                <a:cs typeface="+mj-cs"/>
                <a:sym typeface="Calibri"/>
              </a:defRPr>
            </a:lvl4pPr>
            <a:lvl5pPr marL="1645879" indent="-274313" defTabSz="685783">
              <a:lnSpc>
                <a:spcPct val="90000"/>
              </a:lnSpc>
              <a:spcBef>
                <a:spcPts val="675"/>
              </a:spcBef>
              <a:buSzPct val="100000"/>
              <a:buFont typeface="Arial"/>
              <a:defRPr sz="24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95" name="Shape 364"/>
          <p:cNvSpPr>
            <a:spLocks noGrp="1"/>
          </p:cNvSpPr>
          <p:nvPr>
            <p:ph type="body" sz="quarter" idx="13"/>
          </p:nvPr>
        </p:nvSpPr>
        <p:spPr>
          <a:xfrm>
            <a:off x="629840" y="1543050"/>
            <a:ext cx="2949180" cy="2858693"/>
          </a:xfrm>
          <a:prstGeom prst="rect">
            <a:avLst/>
          </a:prstGeom>
        </p:spPr>
        <p:txBody>
          <a:bodyPr lIns="34290" tIns="34290" rIns="34290" bIns="34290" anchor="t"/>
          <a:lstStyle>
            <a:lvl1pPr marL="0" indent="0" defTabSz="685783">
              <a:lnSpc>
                <a:spcPct val="90000"/>
              </a:lnSpc>
              <a:spcBef>
                <a:spcPts val="675"/>
              </a:spcBef>
              <a:buSzTx/>
              <a:buNone/>
              <a:defRPr sz="1200">
                <a:latin typeface="+mj-lt"/>
                <a:ea typeface="+mj-ea"/>
                <a:cs typeface="+mj-cs"/>
                <a:sym typeface="Calibri"/>
              </a:defRPr>
            </a:lvl1pPr>
          </a:lstStyle>
          <a:p>
            <a:pPr marL="0" indent="0" defTabSz="914377">
              <a:lnSpc>
                <a:spcPct val="90000"/>
              </a:lnSpc>
              <a:spcBef>
                <a:spcPts val="900"/>
              </a:spcBef>
              <a:buSzTx/>
              <a:buNone/>
              <a:defRPr sz="1200">
                <a:latin typeface="+mj-lt"/>
                <a:ea typeface="+mj-ea"/>
                <a:cs typeface="+mj-cs"/>
                <a:sym typeface="Calibri"/>
              </a:defRPr>
            </a:pPr>
            <a:endParaRPr/>
          </a:p>
        </p:txBody>
      </p:sp>
      <p:sp>
        <p:nvSpPr>
          <p:cNvPr id="1296"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562997851"/>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2_Title and Vertical Text">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628650" y="273844"/>
            <a:ext cx="7886700" cy="994173"/>
          </a:xfrm>
          <a:prstGeom prst="rect">
            <a:avLst/>
          </a:prstGeom>
        </p:spPr>
        <p:txBody>
          <a:bodyPr lIns="34290" tIns="34290" rIns="34290" bIns="34290"/>
          <a:lstStyle>
            <a:lvl1pPr defTabSz="685783">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304" name="Body Level One…"/>
          <p:cNvSpPr txBox="1">
            <a:spLocks noGrp="1"/>
          </p:cNvSpPr>
          <p:nvPr>
            <p:ph type="body" idx="1"/>
          </p:nvPr>
        </p:nvSpPr>
        <p:spPr>
          <a:xfrm>
            <a:off x="628650" y="1369219"/>
            <a:ext cx="7886700" cy="3263505"/>
          </a:xfrm>
          <a:prstGeom prst="rect">
            <a:avLst/>
          </a:prstGeom>
        </p:spPr>
        <p:txBody>
          <a:bodyPr lIns="34290" tIns="34290" rIns="34290" bIns="34290" anchor="t"/>
          <a:lstStyle>
            <a:lvl1pPr marL="171445" indent="-171445" defTabSz="685783">
              <a:lnSpc>
                <a:spcPct val="90000"/>
              </a:lnSpc>
              <a:spcBef>
                <a:spcPts val="675"/>
              </a:spcBef>
              <a:buSzPct val="100000"/>
              <a:buFont typeface="Arial"/>
              <a:defRPr sz="2100">
                <a:latin typeface="+mj-lt"/>
                <a:ea typeface="+mj-ea"/>
                <a:cs typeface="+mj-cs"/>
                <a:sym typeface="Calibri"/>
              </a:defRPr>
            </a:lvl1pPr>
            <a:lvl2pPr marL="542911" indent="-200020" defTabSz="685783">
              <a:lnSpc>
                <a:spcPct val="90000"/>
              </a:lnSpc>
              <a:spcBef>
                <a:spcPts val="675"/>
              </a:spcBef>
              <a:buSzPct val="100000"/>
              <a:buFont typeface="Arial"/>
              <a:defRPr sz="2100">
                <a:latin typeface="+mj-lt"/>
                <a:ea typeface="+mj-ea"/>
                <a:cs typeface="+mj-cs"/>
                <a:sym typeface="Calibri"/>
              </a:defRPr>
            </a:lvl2pPr>
            <a:lvl3pPr marL="925806" indent="-240024" defTabSz="685783">
              <a:lnSpc>
                <a:spcPct val="90000"/>
              </a:lnSpc>
              <a:spcBef>
                <a:spcPts val="675"/>
              </a:spcBef>
              <a:buSzPct val="100000"/>
              <a:buFont typeface="Arial"/>
              <a:defRPr sz="2100">
                <a:latin typeface="+mj-lt"/>
                <a:ea typeface="+mj-ea"/>
                <a:cs typeface="+mj-cs"/>
                <a:sym typeface="Calibri"/>
              </a:defRPr>
            </a:lvl3pPr>
            <a:lvl4pPr marL="1285842" indent="-257168" defTabSz="685783">
              <a:lnSpc>
                <a:spcPct val="90000"/>
              </a:lnSpc>
              <a:spcBef>
                <a:spcPts val="675"/>
              </a:spcBef>
              <a:buSzPct val="100000"/>
              <a:buFont typeface="Arial"/>
              <a:defRPr sz="2100">
                <a:latin typeface="+mj-lt"/>
                <a:ea typeface="+mj-ea"/>
                <a:cs typeface="+mj-cs"/>
                <a:sym typeface="Calibri"/>
              </a:defRPr>
            </a:lvl4pPr>
            <a:lvl5pPr marL="1628734" indent="-257168" defTabSz="685783">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5"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483421985"/>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2_Vertical Title and Text">
    <p:spTree>
      <p:nvGrpSpPr>
        <p:cNvPr id="1" name=""/>
        <p:cNvGrpSpPr/>
        <p:nvPr/>
      </p:nvGrpSpPr>
      <p:grpSpPr>
        <a:xfrm>
          <a:off x="0" y="0"/>
          <a:ext cx="0" cy="0"/>
          <a:chOff x="0" y="0"/>
          <a:chExt cx="0" cy="0"/>
        </a:xfrm>
      </p:grpSpPr>
      <p:sp>
        <p:nvSpPr>
          <p:cNvPr id="1312" name="Title Text"/>
          <p:cNvSpPr txBox="1">
            <a:spLocks noGrp="1"/>
          </p:cNvSpPr>
          <p:nvPr>
            <p:ph type="title"/>
          </p:nvPr>
        </p:nvSpPr>
        <p:spPr>
          <a:xfrm>
            <a:off x="6543675" y="273843"/>
            <a:ext cx="1971676" cy="4358880"/>
          </a:xfrm>
          <a:prstGeom prst="rect">
            <a:avLst/>
          </a:prstGeom>
        </p:spPr>
        <p:txBody>
          <a:bodyPr lIns="34290" tIns="34290" rIns="34290" bIns="34290"/>
          <a:lstStyle>
            <a:lvl1pPr defTabSz="685783">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313" name="Body Level One…"/>
          <p:cNvSpPr txBox="1">
            <a:spLocks noGrp="1"/>
          </p:cNvSpPr>
          <p:nvPr>
            <p:ph type="body" idx="1"/>
          </p:nvPr>
        </p:nvSpPr>
        <p:spPr>
          <a:xfrm>
            <a:off x="628650" y="273843"/>
            <a:ext cx="5800726" cy="4358880"/>
          </a:xfrm>
          <a:prstGeom prst="rect">
            <a:avLst/>
          </a:prstGeom>
        </p:spPr>
        <p:txBody>
          <a:bodyPr lIns="34290" tIns="34290" rIns="34290" bIns="34290" anchor="t"/>
          <a:lstStyle>
            <a:lvl1pPr marL="171445" indent="-171445" defTabSz="685783">
              <a:lnSpc>
                <a:spcPct val="90000"/>
              </a:lnSpc>
              <a:spcBef>
                <a:spcPts val="675"/>
              </a:spcBef>
              <a:buSzPct val="100000"/>
              <a:buFont typeface="Arial"/>
              <a:defRPr sz="2100">
                <a:latin typeface="+mj-lt"/>
                <a:ea typeface="+mj-ea"/>
                <a:cs typeface="+mj-cs"/>
                <a:sym typeface="Calibri"/>
              </a:defRPr>
            </a:lvl1pPr>
            <a:lvl2pPr marL="542911" indent="-200020" defTabSz="685783">
              <a:lnSpc>
                <a:spcPct val="90000"/>
              </a:lnSpc>
              <a:spcBef>
                <a:spcPts val="675"/>
              </a:spcBef>
              <a:buSzPct val="100000"/>
              <a:buFont typeface="Arial"/>
              <a:defRPr sz="2100">
                <a:latin typeface="+mj-lt"/>
                <a:ea typeface="+mj-ea"/>
                <a:cs typeface="+mj-cs"/>
                <a:sym typeface="Calibri"/>
              </a:defRPr>
            </a:lvl2pPr>
            <a:lvl3pPr marL="925806" indent="-240024" defTabSz="685783">
              <a:lnSpc>
                <a:spcPct val="90000"/>
              </a:lnSpc>
              <a:spcBef>
                <a:spcPts val="675"/>
              </a:spcBef>
              <a:buSzPct val="100000"/>
              <a:buFont typeface="Arial"/>
              <a:defRPr sz="2100">
                <a:latin typeface="+mj-lt"/>
                <a:ea typeface="+mj-ea"/>
                <a:cs typeface="+mj-cs"/>
                <a:sym typeface="Calibri"/>
              </a:defRPr>
            </a:lvl3pPr>
            <a:lvl4pPr marL="1285842" indent="-257168" defTabSz="685783">
              <a:lnSpc>
                <a:spcPct val="90000"/>
              </a:lnSpc>
              <a:spcBef>
                <a:spcPts val="675"/>
              </a:spcBef>
              <a:buSzPct val="100000"/>
              <a:buFont typeface="Arial"/>
              <a:defRPr sz="2100">
                <a:latin typeface="+mj-lt"/>
                <a:ea typeface="+mj-ea"/>
                <a:cs typeface="+mj-cs"/>
                <a:sym typeface="Calibri"/>
              </a:defRPr>
            </a:lvl4pPr>
            <a:lvl5pPr marL="1628734" indent="-257168" defTabSz="685783">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4"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029499219"/>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Blank 0">
    <p:bg>
      <p:bgPr>
        <a:solidFill>
          <a:srgbClr val="221C35"/>
        </a:solidFill>
        <a:effectLst/>
      </p:bgPr>
    </p:bg>
    <p:spTree>
      <p:nvGrpSpPr>
        <p:cNvPr id="1" name=""/>
        <p:cNvGrpSpPr/>
        <p:nvPr/>
      </p:nvGrpSpPr>
      <p:grpSpPr>
        <a:xfrm>
          <a:off x="0" y="0"/>
          <a:ext cx="0" cy="0"/>
          <a:chOff x="0" y="0"/>
          <a:chExt cx="0" cy="0"/>
        </a:xfrm>
      </p:grpSpPr>
      <p:sp>
        <p:nvSpPr>
          <p:cNvPr id="1321" name="Slide Number"/>
          <p:cNvSpPr txBox="1">
            <a:spLocks noGrp="1"/>
          </p:cNvSpPr>
          <p:nvPr>
            <p:ph type="sldNum" sz="quarter" idx="2"/>
          </p:nvPr>
        </p:nvSpPr>
        <p:spPr>
          <a:xfrm>
            <a:off x="8298632" y="4800457"/>
            <a:ext cx="216721" cy="207743"/>
          </a:xfrm>
          <a:prstGeom prst="rect">
            <a:avLst/>
          </a:prstGeom>
        </p:spPr>
        <p:txBody>
          <a:bodyPr lIns="34287" tIns="34287" rIns="34287" bIns="34287"/>
          <a:lstStyle>
            <a:lvl1pPr algn="r" defTabSz="685559">
              <a:defRPr sz="900">
                <a:solidFill>
                  <a:srgbClr val="888888"/>
                </a:solidFill>
                <a:latin typeface="Palatino"/>
                <a:ea typeface="Palatino"/>
                <a:cs typeface="Palatino"/>
                <a:sym typeface="Palatino"/>
              </a:defRPr>
            </a:lvl1pPr>
          </a:lstStyle>
          <a:p>
            <a:fld id="{86CB4B4D-7CA3-9044-876B-883B54F8677D}" type="slidenum">
              <a:t>‹#›</a:t>
            </a:fld>
            <a:endParaRPr/>
          </a:p>
        </p:txBody>
      </p:sp>
    </p:spTree>
    <p:extLst>
      <p:ext uri="{BB962C8B-B14F-4D97-AF65-F5344CB8AC3E}">
        <p14:creationId xmlns:p14="http://schemas.microsoft.com/office/powerpoint/2010/main" val="1945268659"/>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1_56">
    <p:spTree>
      <p:nvGrpSpPr>
        <p:cNvPr id="1" name=""/>
        <p:cNvGrpSpPr/>
        <p:nvPr/>
      </p:nvGrpSpPr>
      <p:grpSpPr>
        <a:xfrm>
          <a:off x="0" y="0"/>
          <a:ext cx="0" cy="0"/>
          <a:chOff x="0" y="0"/>
          <a:chExt cx="0" cy="0"/>
        </a:xfrm>
      </p:grpSpPr>
      <p:pic>
        <p:nvPicPr>
          <p:cNvPr id="1328" name="image1.png" descr="image1.png"/>
          <p:cNvPicPr>
            <a:picLocks noChangeAspect="1"/>
          </p:cNvPicPr>
          <p:nvPr/>
        </p:nvPicPr>
        <p:blipFill>
          <a:blip r:embed="rId2">
            <a:extLst/>
          </a:blip>
          <a:stretch>
            <a:fillRect/>
          </a:stretch>
        </p:blipFill>
        <p:spPr>
          <a:xfrm>
            <a:off x="0" y="4689348"/>
            <a:ext cx="9144000" cy="454160"/>
          </a:xfrm>
          <a:prstGeom prst="rect">
            <a:avLst/>
          </a:prstGeom>
          <a:ln w="12700">
            <a:miter lim="400000"/>
          </a:ln>
        </p:spPr>
      </p:pic>
      <p:sp>
        <p:nvSpPr>
          <p:cNvPr id="1329" name="Bild"/>
          <p:cNvSpPr>
            <a:spLocks noGrp="1"/>
          </p:cNvSpPr>
          <p:nvPr>
            <p:ph type="pic" idx="13"/>
          </p:nvPr>
        </p:nvSpPr>
        <p:spPr>
          <a:xfrm>
            <a:off x="2" y="0"/>
            <a:ext cx="9148553" cy="5143500"/>
          </a:xfrm>
          <a:prstGeom prst="rect">
            <a:avLst/>
          </a:prstGeom>
        </p:spPr>
        <p:txBody>
          <a:bodyPr lIns="91439" tIns="45719" rIns="91439" bIns="45719" anchor="t">
            <a:noAutofit/>
          </a:bodyPr>
          <a:lstStyle/>
          <a:p>
            <a:endParaRPr/>
          </a:p>
        </p:txBody>
      </p:sp>
      <p:sp>
        <p:nvSpPr>
          <p:cNvPr id="1330" name="Slide Number"/>
          <p:cNvSpPr txBox="1">
            <a:spLocks noGrp="1"/>
          </p:cNvSpPr>
          <p:nvPr>
            <p:ph type="sldNum" sz="quarter" idx="2"/>
          </p:nvPr>
        </p:nvSpPr>
        <p:spPr>
          <a:xfrm>
            <a:off x="6553200" y="4767265"/>
            <a:ext cx="282129" cy="276999"/>
          </a:xfrm>
          <a:prstGeom prst="rect">
            <a:avLst/>
          </a:prstGeom>
        </p:spPr>
        <p:txBody>
          <a:bodyPr lIns="0" tIns="0" rIns="0" bIns="0" anchor="t"/>
          <a:lstStyle>
            <a:lvl1pPr defTabSz="457034">
              <a:defRPr>
                <a:latin typeface="Century Gothic"/>
                <a:ea typeface="Century Gothic"/>
                <a:cs typeface="Century Gothic"/>
                <a:sym typeface="Century Gothic"/>
              </a:defRPr>
            </a:lvl1pPr>
          </a:lstStyle>
          <a:p>
            <a:fld id="{86CB4B4D-7CA3-9044-876B-883B54F8677D}" type="slidenum">
              <a:t>‹#›</a:t>
            </a:fld>
            <a:endParaRPr/>
          </a:p>
        </p:txBody>
      </p:sp>
    </p:spTree>
    <p:extLst>
      <p:ext uri="{BB962C8B-B14F-4D97-AF65-F5344CB8AC3E}">
        <p14:creationId xmlns:p14="http://schemas.microsoft.com/office/powerpoint/2010/main" val="849183664"/>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1_53">
    <p:spTree>
      <p:nvGrpSpPr>
        <p:cNvPr id="1" name=""/>
        <p:cNvGrpSpPr/>
        <p:nvPr/>
      </p:nvGrpSpPr>
      <p:grpSpPr>
        <a:xfrm>
          <a:off x="0" y="0"/>
          <a:ext cx="0" cy="0"/>
          <a:chOff x="0" y="0"/>
          <a:chExt cx="0" cy="0"/>
        </a:xfrm>
      </p:grpSpPr>
      <p:sp>
        <p:nvSpPr>
          <p:cNvPr id="1337" name="Bild"/>
          <p:cNvSpPr>
            <a:spLocks noGrp="1"/>
          </p:cNvSpPr>
          <p:nvPr>
            <p:ph type="pic" idx="13"/>
          </p:nvPr>
        </p:nvSpPr>
        <p:spPr>
          <a:xfrm>
            <a:off x="4572001" y="0"/>
            <a:ext cx="4576554" cy="5143500"/>
          </a:xfrm>
          <a:prstGeom prst="rect">
            <a:avLst/>
          </a:prstGeom>
        </p:spPr>
        <p:txBody>
          <a:bodyPr lIns="91439" tIns="45719" rIns="91439" bIns="45719" anchor="t">
            <a:noAutofit/>
          </a:bodyPr>
          <a:lstStyle/>
          <a:p>
            <a:endParaRPr/>
          </a:p>
        </p:txBody>
      </p:sp>
      <p:sp>
        <p:nvSpPr>
          <p:cNvPr id="1338" name="Rechteck"/>
          <p:cNvSpPr/>
          <p:nvPr/>
        </p:nvSpPr>
        <p:spPr>
          <a:xfrm>
            <a:off x="0" y="1"/>
            <a:ext cx="4572000" cy="5143501"/>
          </a:xfrm>
          <a:prstGeom prst="rect">
            <a:avLst/>
          </a:prstGeom>
          <a:solidFill>
            <a:srgbClr val="73623B"/>
          </a:solidFill>
          <a:ln w="12700">
            <a:miter lim="400000"/>
          </a:ln>
        </p:spPr>
        <p:txBody>
          <a:bodyPr lIns="38100" tIns="38100" rIns="38100" bIns="38100" anchor="ctr"/>
          <a:lstStyle/>
          <a:p>
            <a:pPr algn="ctr" defTabSz="309555">
              <a:defRPr sz="1600">
                <a:solidFill>
                  <a:srgbClr val="FFFFFF"/>
                </a:solidFill>
                <a:latin typeface="+mn-lt"/>
                <a:ea typeface="+mn-ea"/>
                <a:cs typeface="+mn-cs"/>
                <a:sym typeface="Helvetica"/>
              </a:defRPr>
            </a:pPr>
            <a:endParaRPr sz="1200"/>
          </a:p>
        </p:txBody>
      </p:sp>
      <p:sp>
        <p:nvSpPr>
          <p:cNvPr id="1339" name="Slide Number"/>
          <p:cNvSpPr txBox="1">
            <a:spLocks noGrp="1"/>
          </p:cNvSpPr>
          <p:nvPr>
            <p:ph type="sldNum" sz="quarter" idx="2"/>
          </p:nvPr>
        </p:nvSpPr>
        <p:spPr>
          <a:xfrm>
            <a:off x="6553200" y="4767263"/>
            <a:ext cx="243656" cy="241092"/>
          </a:xfrm>
          <a:prstGeom prst="rect">
            <a:avLst/>
          </a:prstGeom>
        </p:spPr>
        <p:txBody>
          <a:bodyPr lIns="50800" tIns="50800" rIns="50800" bIns="50800" anchor="t"/>
          <a:lstStyle>
            <a:lvl1pPr defTabSz="309563">
              <a:defRPr sz="900"/>
            </a:lvl1pPr>
          </a:lstStyle>
          <a:p>
            <a:fld id="{86CB4B4D-7CA3-9044-876B-883B54F8677D}" type="slidenum">
              <a:t>‹#›</a:t>
            </a:fld>
            <a:endParaRPr/>
          </a:p>
        </p:txBody>
      </p:sp>
    </p:spTree>
    <p:extLst>
      <p:ext uri="{BB962C8B-B14F-4D97-AF65-F5344CB8AC3E}">
        <p14:creationId xmlns:p14="http://schemas.microsoft.com/office/powerpoint/2010/main" val="1026227740"/>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_9">
    <p:spTree>
      <p:nvGrpSpPr>
        <p:cNvPr id="1" name=""/>
        <p:cNvGrpSpPr/>
        <p:nvPr/>
      </p:nvGrpSpPr>
      <p:grpSpPr>
        <a:xfrm>
          <a:off x="0" y="0"/>
          <a:ext cx="0" cy="0"/>
          <a:chOff x="0" y="0"/>
          <a:chExt cx="0" cy="0"/>
        </a:xfrm>
      </p:grpSpPr>
      <p:sp>
        <p:nvSpPr>
          <p:cNvPr id="1346" name="Slide Number"/>
          <p:cNvSpPr txBox="1">
            <a:spLocks noGrp="1"/>
          </p:cNvSpPr>
          <p:nvPr>
            <p:ph type="sldNum" sz="quarter" idx="2"/>
          </p:nvPr>
        </p:nvSpPr>
        <p:spPr>
          <a:xfrm>
            <a:off x="6553200" y="4767263"/>
            <a:ext cx="243656" cy="241092"/>
          </a:xfrm>
          <a:prstGeom prst="rect">
            <a:avLst/>
          </a:prstGeom>
        </p:spPr>
        <p:txBody>
          <a:bodyPr lIns="50800" tIns="50800" rIns="50800" bIns="50800" anchor="t"/>
          <a:lstStyle>
            <a:lvl1pPr defTabSz="309563">
              <a:defRPr sz="900"/>
            </a:lvl1pPr>
          </a:lstStyle>
          <a:p>
            <a:fld id="{86CB4B4D-7CA3-9044-876B-883B54F8677D}" type="slidenum">
              <a:t>‹#›</a:t>
            </a:fld>
            <a:endParaRPr/>
          </a:p>
        </p:txBody>
      </p:sp>
    </p:spTree>
    <p:extLst>
      <p:ext uri="{BB962C8B-B14F-4D97-AF65-F5344CB8AC3E}">
        <p14:creationId xmlns:p14="http://schemas.microsoft.com/office/powerpoint/2010/main" val="2018558973"/>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3_9">
    <p:spTree>
      <p:nvGrpSpPr>
        <p:cNvPr id="1" name=""/>
        <p:cNvGrpSpPr/>
        <p:nvPr/>
      </p:nvGrpSpPr>
      <p:grpSpPr>
        <a:xfrm>
          <a:off x="0" y="0"/>
          <a:ext cx="0" cy="0"/>
          <a:chOff x="0" y="0"/>
          <a:chExt cx="0" cy="0"/>
        </a:xfrm>
      </p:grpSpPr>
      <p:sp>
        <p:nvSpPr>
          <p:cNvPr id="1353" name="Slide Number"/>
          <p:cNvSpPr txBox="1">
            <a:spLocks noGrp="1"/>
          </p:cNvSpPr>
          <p:nvPr>
            <p:ph type="sldNum" sz="quarter" idx="2"/>
          </p:nvPr>
        </p:nvSpPr>
        <p:spPr>
          <a:xfrm>
            <a:off x="6553200" y="4767263"/>
            <a:ext cx="243656" cy="241092"/>
          </a:xfrm>
          <a:prstGeom prst="rect">
            <a:avLst/>
          </a:prstGeom>
        </p:spPr>
        <p:txBody>
          <a:bodyPr lIns="50800" tIns="50800" rIns="50800" bIns="50800" anchor="t"/>
          <a:lstStyle>
            <a:lvl1pPr defTabSz="309563">
              <a:defRPr sz="900"/>
            </a:lvl1pPr>
          </a:lstStyle>
          <a:p>
            <a:fld id="{86CB4B4D-7CA3-9044-876B-883B54F8677D}" type="slidenum">
              <a:t>‹#›</a:t>
            </a:fld>
            <a:endParaRPr/>
          </a:p>
        </p:txBody>
      </p:sp>
    </p:spTree>
    <p:extLst>
      <p:ext uri="{BB962C8B-B14F-4D97-AF65-F5344CB8AC3E}">
        <p14:creationId xmlns:p14="http://schemas.microsoft.com/office/powerpoint/2010/main" val="1881362903"/>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2_56">
    <p:spTree>
      <p:nvGrpSpPr>
        <p:cNvPr id="1" name=""/>
        <p:cNvGrpSpPr/>
        <p:nvPr/>
      </p:nvGrpSpPr>
      <p:grpSpPr>
        <a:xfrm>
          <a:off x="0" y="0"/>
          <a:ext cx="0" cy="0"/>
          <a:chOff x="0" y="0"/>
          <a:chExt cx="0" cy="0"/>
        </a:xfrm>
      </p:grpSpPr>
      <p:sp>
        <p:nvSpPr>
          <p:cNvPr id="1360" name="Bild"/>
          <p:cNvSpPr>
            <a:spLocks noGrp="1"/>
          </p:cNvSpPr>
          <p:nvPr>
            <p:ph type="pic" idx="13"/>
          </p:nvPr>
        </p:nvSpPr>
        <p:spPr>
          <a:xfrm>
            <a:off x="2" y="0"/>
            <a:ext cx="9148553" cy="5143500"/>
          </a:xfrm>
          <a:prstGeom prst="rect">
            <a:avLst/>
          </a:prstGeom>
        </p:spPr>
        <p:txBody>
          <a:bodyPr lIns="91439" tIns="45719" rIns="91439" bIns="45719" anchor="t">
            <a:noAutofit/>
          </a:bodyPr>
          <a:lstStyle/>
          <a:p>
            <a:endParaRPr/>
          </a:p>
        </p:txBody>
      </p:sp>
      <p:sp>
        <p:nvSpPr>
          <p:cNvPr id="1361" name="Slide Number"/>
          <p:cNvSpPr txBox="1">
            <a:spLocks noGrp="1"/>
          </p:cNvSpPr>
          <p:nvPr>
            <p:ph type="sldNum" sz="quarter" idx="2"/>
          </p:nvPr>
        </p:nvSpPr>
        <p:spPr>
          <a:xfrm>
            <a:off x="6553200" y="4767265"/>
            <a:ext cx="227626" cy="241092"/>
          </a:xfrm>
          <a:prstGeom prst="rect">
            <a:avLst/>
          </a:prstGeom>
        </p:spPr>
        <p:txBody>
          <a:bodyPr lIns="50800" tIns="50800" rIns="50800" bIns="50800" anchor="t"/>
          <a:lstStyle>
            <a:lvl1pPr>
              <a:defRPr sz="9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636439396"/>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1368" name="drop.png"/>
          <p:cNvSpPr>
            <a:spLocks noGrp="1"/>
          </p:cNvSpPr>
          <p:nvPr>
            <p:ph type="pic" idx="13"/>
          </p:nvPr>
        </p:nvSpPr>
        <p:spPr>
          <a:xfrm>
            <a:off x="118940" y="130302"/>
            <a:ext cx="8906121" cy="4882898"/>
          </a:xfrm>
          <a:prstGeom prst="rect">
            <a:avLst/>
          </a:prstGeom>
        </p:spPr>
        <p:txBody>
          <a:bodyPr lIns="91439" tIns="45719" rIns="91439" bIns="45719" anchor="t">
            <a:noAutofit/>
          </a:bodyPr>
          <a:lstStyle/>
          <a:p>
            <a:endParaRPr/>
          </a:p>
        </p:txBody>
      </p:sp>
      <p:sp>
        <p:nvSpPr>
          <p:cNvPr id="1369" name="Slide Number"/>
          <p:cNvSpPr txBox="1">
            <a:spLocks noGrp="1"/>
          </p:cNvSpPr>
          <p:nvPr>
            <p:ph type="sldNum" sz="quarter" idx="2"/>
          </p:nvPr>
        </p:nvSpPr>
        <p:spPr>
          <a:xfrm>
            <a:off x="4469232" y="4905375"/>
            <a:ext cx="227626" cy="241092"/>
          </a:xfrm>
          <a:prstGeom prst="rect">
            <a:avLst/>
          </a:prstGeom>
        </p:spPr>
        <p:txBody>
          <a:bodyPr lIns="50800" tIns="50800" rIns="50800" bIns="50800" anchor="t"/>
          <a:lstStyle>
            <a:lvl1pPr>
              <a:defRPr sz="9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38687130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6">
    <p:spTree>
      <p:nvGrpSpPr>
        <p:cNvPr id="1" name=""/>
        <p:cNvGrpSpPr/>
        <p:nvPr/>
      </p:nvGrpSpPr>
      <p:grpSpPr>
        <a:xfrm>
          <a:off x="0" y="0"/>
          <a:ext cx="0" cy="0"/>
          <a:chOff x="0" y="0"/>
          <a:chExt cx="0" cy="0"/>
        </a:xfrm>
      </p:grpSpPr>
      <p:sp>
        <p:nvSpPr>
          <p:cNvPr id="1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00"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201" name="Bild"/>
          <p:cNvSpPr>
            <a:spLocks noGrp="1"/>
          </p:cNvSpPr>
          <p:nvPr>
            <p:ph type="pic" sz="quarter" idx="13"/>
          </p:nvPr>
        </p:nvSpPr>
        <p:spPr>
          <a:xfrm>
            <a:off x="952500" y="714375"/>
            <a:ext cx="2343170" cy="3712701"/>
          </a:xfrm>
          <a:prstGeom prst="rect">
            <a:avLst/>
          </a:prstGeom>
        </p:spPr>
        <p:txBody>
          <a:bodyPr lIns="91439" tIns="45719" rIns="91439" bIns="45719" anchor="t">
            <a:noAutofit/>
          </a:bodyPr>
          <a:lstStyle/>
          <a:p>
            <a:endParaRPr/>
          </a:p>
        </p:txBody>
      </p:sp>
      <p:sp>
        <p:nvSpPr>
          <p:cNvPr id="202" name="Bild"/>
          <p:cNvSpPr>
            <a:spLocks noGrp="1"/>
          </p:cNvSpPr>
          <p:nvPr>
            <p:ph type="pic" sz="quarter" idx="14"/>
          </p:nvPr>
        </p:nvSpPr>
        <p:spPr>
          <a:xfrm>
            <a:off x="3393341" y="716424"/>
            <a:ext cx="2343170" cy="1804118"/>
          </a:xfrm>
          <a:prstGeom prst="rect">
            <a:avLst/>
          </a:prstGeom>
        </p:spPr>
        <p:txBody>
          <a:bodyPr lIns="91439" tIns="45719" rIns="91439" bIns="45719" anchor="t">
            <a:noAutofit/>
          </a:bodyPr>
          <a:lstStyle/>
          <a:p>
            <a:endParaRPr/>
          </a:p>
        </p:txBody>
      </p:sp>
      <p:sp>
        <p:nvSpPr>
          <p:cNvPr id="203" name="Bild"/>
          <p:cNvSpPr>
            <a:spLocks noGrp="1"/>
          </p:cNvSpPr>
          <p:nvPr>
            <p:ph type="pic" sz="quarter" idx="15"/>
          </p:nvPr>
        </p:nvSpPr>
        <p:spPr>
          <a:xfrm>
            <a:off x="3393341" y="2625010"/>
            <a:ext cx="2343170" cy="1804117"/>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609901423"/>
      </p:ext>
    </p:extLst>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376" name="drop.png"/>
          <p:cNvSpPr>
            <a:spLocks noGrp="1"/>
          </p:cNvSpPr>
          <p:nvPr>
            <p:ph type="pic" idx="13"/>
          </p:nvPr>
        </p:nvSpPr>
        <p:spPr>
          <a:xfrm>
            <a:off x="118941" y="130301"/>
            <a:ext cx="5370215" cy="4882900"/>
          </a:xfrm>
          <a:prstGeom prst="rect">
            <a:avLst/>
          </a:prstGeom>
        </p:spPr>
        <p:txBody>
          <a:bodyPr lIns="91439" tIns="45719" rIns="91439" bIns="45719" anchor="t">
            <a:noAutofit/>
          </a:bodyPr>
          <a:lstStyle/>
          <a:p>
            <a:endParaRPr/>
          </a:p>
        </p:txBody>
      </p:sp>
      <p:sp>
        <p:nvSpPr>
          <p:cNvPr id="1377" name="Slide Number"/>
          <p:cNvSpPr txBox="1">
            <a:spLocks noGrp="1"/>
          </p:cNvSpPr>
          <p:nvPr>
            <p:ph type="sldNum" sz="quarter" idx="2"/>
          </p:nvPr>
        </p:nvSpPr>
        <p:spPr>
          <a:xfrm>
            <a:off x="6553200" y="4767263"/>
            <a:ext cx="243656" cy="241092"/>
          </a:xfrm>
          <a:prstGeom prst="rect">
            <a:avLst/>
          </a:prstGeom>
        </p:spPr>
        <p:txBody>
          <a:bodyPr lIns="50800" tIns="50800" rIns="50800" bIns="50800" anchor="t"/>
          <a:lstStyle>
            <a:lvl1pPr defTabSz="309563">
              <a:defRPr sz="900"/>
            </a:lvl1pPr>
          </a:lstStyle>
          <a:p>
            <a:fld id="{86CB4B4D-7CA3-9044-876B-883B54F8677D}" type="slidenum">
              <a:t>‹#›</a:t>
            </a:fld>
            <a:endParaRPr/>
          </a:p>
        </p:txBody>
      </p:sp>
    </p:spTree>
    <p:extLst>
      <p:ext uri="{BB962C8B-B14F-4D97-AF65-F5344CB8AC3E}">
        <p14:creationId xmlns:p14="http://schemas.microsoft.com/office/powerpoint/2010/main" val="2800155659"/>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1384" name="drop.png"/>
          <p:cNvSpPr>
            <a:spLocks noGrp="1"/>
          </p:cNvSpPr>
          <p:nvPr>
            <p:ph type="pic" sz="quarter" idx="13"/>
          </p:nvPr>
        </p:nvSpPr>
        <p:spPr>
          <a:xfrm>
            <a:off x="-10722" y="3443016"/>
            <a:ext cx="2681952" cy="1699721"/>
          </a:xfrm>
          <a:prstGeom prst="rect">
            <a:avLst/>
          </a:prstGeom>
        </p:spPr>
        <p:txBody>
          <a:bodyPr lIns="91439" tIns="45719" rIns="91439" bIns="45719" anchor="t">
            <a:noAutofit/>
          </a:bodyPr>
          <a:lstStyle/>
          <a:p>
            <a:endParaRPr/>
          </a:p>
        </p:txBody>
      </p:sp>
      <p:sp>
        <p:nvSpPr>
          <p:cNvPr id="1385" name="drop.png"/>
          <p:cNvSpPr>
            <a:spLocks noGrp="1"/>
          </p:cNvSpPr>
          <p:nvPr>
            <p:ph type="pic" sz="quarter" idx="14"/>
          </p:nvPr>
        </p:nvSpPr>
        <p:spPr>
          <a:xfrm>
            <a:off x="2743002" y="1668530"/>
            <a:ext cx="2681952" cy="1699721"/>
          </a:xfrm>
          <a:prstGeom prst="rect">
            <a:avLst/>
          </a:prstGeom>
        </p:spPr>
        <p:txBody>
          <a:bodyPr lIns="91439" tIns="45719" rIns="91439" bIns="45719" anchor="t">
            <a:noAutofit/>
          </a:bodyPr>
          <a:lstStyle/>
          <a:p>
            <a:endParaRPr/>
          </a:p>
        </p:txBody>
      </p:sp>
      <p:sp>
        <p:nvSpPr>
          <p:cNvPr id="1386" name="drop.png"/>
          <p:cNvSpPr>
            <a:spLocks noGrp="1"/>
          </p:cNvSpPr>
          <p:nvPr>
            <p:ph type="pic" sz="quarter" idx="15"/>
          </p:nvPr>
        </p:nvSpPr>
        <p:spPr>
          <a:xfrm>
            <a:off x="2743002" y="3440932"/>
            <a:ext cx="2681952" cy="1699721"/>
          </a:xfrm>
          <a:prstGeom prst="rect">
            <a:avLst/>
          </a:prstGeom>
        </p:spPr>
        <p:txBody>
          <a:bodyPr lIns="91439" tIns="45719" rIns="91439" bIns="45719" anchor="t">
            <a:noAutofit/>
          </a:bodyPr>
          <a:lstStyle/>
          <a:p>
            <a:endParaRPr/>
          </a:p>
        </p:txBody>
      </p:sp>
      <p:sp>
        <p:nvSpPr>
          <p:cNvPr id="1387" name="drop.png"/>
          <p:cNvSpPr>
            <a:spLocks noGrp="1"/>
          </p:cNvSpPr>
          <p:nvPr>
            <p:ph type="pic" sz="quarter" idx="16"/>
          </p:nvPr>
        </p:nvSpPr>
        <p:spPr>
          <a:xfrm>
            <a:off x="-10722" y="1668530"/>
            <a:ext cx="2681952" cy="1699721"/>
          </a:xfrm>
          <a:prstGeom prst="rect">
            <a:avLst/>
          </a:prstGeom>
        </p:spPr>
        <p:txBody>
          <a:bodyPr lIns="91439" tIns="45719" rIns="91439" bIns="45719" anchor="t">
            <a:noAutofit/>
          </a:bodyPr>
          <a:lstStyle/>
          <a:p>
            <a:endParaRPr/>
          </a:p>
        </p:txBody>
      </p:sp>
      <p:sp>
        <p:nvSpPr>
          <p:cNvPr id="1388" name="Slide Number"/>
          <p:cNvSpPr txBox="1">
            <a:spLocks noGrp="1"/>
          </p:cNvSpPr>
          <p:nvPr>
            <p:ph type="sldNum" sz="quarter" idx="2"/>
          </p:nvPr>
        </p:nvSpPr>
        <p:spPr>
          <a:xfrm>
            <a:off x="6553200" y="4767263"/>
            <a:ext cx="243656" cy="241092"/>
          </a:xfrm>
          <a:prstGeom prst="rect">
            <a:avLst/>
          </a:prstGeom>
        </p:spPr>
        <p:txBody>
          <a:bodyPr lIns="50800" tIns="50800" rIns="50800" bIns="50800" anchor="t"/>
          <a:lstStyle>
            <a:lvl1pPr defTabSz="309563">
              <a:defRPr sz="900"/>
            </a:lvl1pPr>
          </a:lstStyle>
          <a:p>
            <a:fld id="{86CB4B4D-7CA3-9044-876B-883B54F8677D}" type="slidenum">
              <a:t>‹#›</a:t>
            </a:fld>
            <a:endParaRPr/>
          </a:p>
        </p:txBody>
      </p:sp>
    </p:spTree>
    <p:extLst>
      <p:ext uri="{BB962C8B-B14F-4D97-AF65-F5344CB8AC3E}">
        <p14:creationId xmlns:p14="http://schemas.microsoft.com/office/powerpoint/2010/main" val="2532333810"/>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Title &amp; Subtitle copy 1">
    <p:spTree>
      <p:nvGrpSpPr>
        <p:cNvPr id="1" name=""/>
        <p:cNvGrpSpPr/>
        <p:nvPr/>
      </p:nvGrpSpPr>
      <p:grpSpPr>
        <a:xfrm>
          <a:off x="0" y="0"/>
          <a:ext cx="0" cy="0"/>
          <a:chOff x="0" y="0"/>
          <a:chExt cx="0" cy="0"/>
        </a:xfrm>
      </p:grpSpPr>
      <p:sp>
        <p:nvSpPr>
          <p:cNvPr id="1395" name="Line"/>
          <p:cNvSpPr/>
          <p:nvPr/>
        </p:nvSpPr>
        <p:spPr>
          <a:xfrm flipV="1">
            <a:off x="8758020" y="1710159"/>
            <a:ext cx="2" cy="2485183"/>
          </a:xfrm>
          <a:prstGeom prst="line">
            <a:avLst/>
          </a:prstGeom>
          <a:ln w="25400">
            <a:solidFill>
              <a:srgbClr val="000000">
                <a:alpha val="34447"/>
              </a:srgbClr>
            </a:solidFill>
            <a:miter lim="400000"/>
          </a:ln>
        </p:spPr>
        <p:txBody>
          <a:bodyPr lIns="34289" tIns="34289" rIns="34289" bIns="34289"/>
          <a:lstStyle/>
          <a:p>
            <a:endParaRPr sz="1350"/>
          </a:p>
        </p:txBody>
      </p:sp>
      <p:sp>
        <p:nvSpPr>
          <p:cNvPr id="1396" name="Circle"/>
          <p:cNvSpPr/>
          <p:nvPr/>
        </p:nvSpPr>
        <p:spPr>
          <a:xfrm rot="21240000">
            <a:off x="8472480" y="224178"/>
            <a:ext cx="571082" cy="571082"/>
          </a:xfrm>
          <a:prstGeom prst="ellipse">
            <a:avLst/>
          </a:prstGeom>
          <a:ln w="114300" cap="rnd">
            <a:solidFill>
              <a:srgbClr val="000000"/>
            </a:solidFill>
            <a:custDash>
              <a:ds d="100000" sp="200000"/>
            </a:custDash>
          </a:ln>
        </p:spPr>
        <p:txBody>
          <a:bodyPr lIns="38100" tIns="38100" rIns="38100" bIns="38100"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1397" name="Rectangle"/>
          <p:cNvSpPr/>
          <p:nvPr/>
        </p:nvSpPr>
        <p:spPr>
          <a:xfrm>
            <a:off x="8527108" y="121303"/>
            <a:ext cx="461826" cy="195263"/>
          </a:xfrm>
          <a:prstGeom prst="rect">
            <a:avLst/>
          </a:prstGeom>
          <a:solidFill>
            <a:srgbClr val="FFFFFF"/>
          </a:solidFill>
          <a:ln w="12700">
            <a:miter lim="400000"/>
          </a:ln>
        </p:spPr>
        <p:txBody>
          <a:bodyPr lIns="38100" tIns="38100" rIns="38100" bIns="38100"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1398" name="PAGE"/>
          <p:cNvSpPr txBox="1"/>
          <p:nvPr/>
        </p:nvSpPr>
        <p:spPr>
          <a:xfrm>
            <a:off x="8578958" y="163495"/>
            <a:ext cx="394339" cy="158505"/>
          </a:xfrm>
          <a:prstGeom prst="rect">
            <a:avLst/>
          </a:prstGeom>
          <a:ln w="12700">
            <a:miter lim="400000"/>
          </a:ln>
          <a:extLst>
            <a:ext uri="{C572A759-6A51-4108-AA02-DFA0A04FC94B}">
              <ma14:wrappingTextBoxFlag xmlns="" xmlns:ma14="http://schemas.microsoft.com/office/mac/drawingml/2011/main" val="1"/>
            </a:ext>
          </a:extLst>
        </p:spPr>
        <p:txBody>
          <a:bodyPr wrap="none" lIns="19050" tIns="19050" rIns="19050" bIns="19050" anchor="ctr">
            <a:spAutoFit/>
          </a:bodyPr>
          <a:lstStyle>
            <a:lvl1pPr defTabSz="412750">
              <a:lnSpc>
                <a:spcPct val="80000"/>
              </a:lnSpc>
              <a:defRPr sz="1300">
                <a:solidFill>
                  <a:srgbClr val="D5D5D5"/>
                </a:solidFill>
                <a:latin typeface="Lato Black"/>
                <a:ea typeface="Lato Black"/>
                <a:cs typeface="Lato Black"/>
                <a:sym typeface="Lato Black"/>
              </a:defRPr>
            </a:lvl1pPr>
          </a:lstStyle>
          <a:p>
            <a:r>
              <a:rPr sz="975"/>
              <a:t>PAGE </a:t>
            </a:r>
          </a:p>
        </p:txBody>
      </p:sp>
      <p:sp>
        <p:nvSpPr>
          <p:cNvPr id="1399" name="Triangle"/>
          <p:cNvSpPr/>
          <p:nvPr/>
        </p:nvSpPr>
        <p:spPr>
          <a:xfrm rot="5400000">
            <a:off x="8723883" y="2917454"/>
            <a:ext cx="106374" cy="1063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0000"/>
          </a:solidFill>
          <a:ln w="12700">
            <a:miter lim="400000"/>
          </a:ln>
        </p:spPr>
        <p:txBody>
          <a:bodyPr lIns="38100" tIns="38100" rIns="38100" bIns="38100"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1400" name="drop.png"/>
          <p:cNvSpPr>
            <a:spLocks noGrp="1"/>
          </p:cNvSpPr>
          <p:nvPr>
            <p:ph type="pic" sz="half" idx="13"/>
          </p:nvPr>
        </p:nvSpPr>
        <p:spPr>
          <a:xfrm>
            <a:off x="3511786" y="130301"/>
            <a:ext cx="3745298" cy="3405434"/>
          </a:xfrm>
          <a:prstGeom prst="rect">
            <a:avLst/>
          </a:prstGeom>
        </p:spPr>
        <p:txBody>
          <a:bodyPr lIns="91439" tIns="45719" rIns="91439" bIns="45719" anchor="t">
            <a:noAutofit/>
          </a:bodyPr>
          <a:lstStyle/>
          <a:p>
            <a:endParaRPr/>
          </a:p>
        </p:txBody>
      </p:sp>
      <p:sp>
        <p:nvSpPr>
          <p:cNvPr id="1401" name="Circle"/>
          <p:cNvSpPr/>
          <p:nvPr/>
        </p:nvSpPr>
        <p:spPr>
          <a:xfrm>
            <a:off x="6835426" y="3016463"/>
            <a:ext cx="880928" cy="880928"/>
          </a:xfrm>
          <a:prstGeom prst="ellipse">
            <a:avLst/>
          </a:prstGeom>
          <a:solidFill>
            <a:srgbClr val="000000"/>
          </a:solidFill>
          <a:ln w="12700">
            <a:miter lim="400000"/>
          </a:ln>
        </p:spPr>
        <p:txBody>
          <a:bodyPr lIns="38100" tIns="38100" rIns="38100" bIns="38100" anchor="ctr"/>
          <a:lstStyle/>
          <a:p>
            <a:pPr algn="ctr" defTabSz="309563">
              <a:defRPr sz="1600">
                <a:solidFill>
                  <a:srgbClr val="FFFFFF"/>
                </a:solidFill>
                <a:latin typeface="Helvetica Neue Medium"/>
                <a:ea typeface="Helvetica Neue Medium"/>
                <a:cs typeface="Helvetica Neue Medium"/>
                <a:sym typeface="Helvetica Neue Medium"/>
              </a:defRPr>
            </a:pPr>
            <a:endParaRPr sz="1200"/>
          </a:p>
        </p:txBody>
      </p:sp>
      <p:sp>
        <p:nvSpPr>
          <p:cNvPr id="1402" name="Slide Number"/>
          <p:cNvSpPr txBox="1">
            <a:spLocks noGrp="1"/>
          </p:cNvSpPr>
          <p:nvPr>
            <p:ph type="sldNum" sz="quarter" idx="2"/>
          </p:nvPr>
        </p:nvSpPr>
        <p:spPr>
          <a:xfrm>
            <a:off x="8679898" y="423270"/>
            <a:ext cx="254878" cy="252633"/>
          </a:xfrm>
          <a:prstGeom prst="rect">
            <a:avLst/>
          </a:prstGeom>
        </p:spPr>
        <p:txBody>
          <a:bodyPr lIns="50800" tIns="50800" rIns="50800" bIns="50800" anchor="t"/>
          <a:lstStyle>
            <a:lvl1pPr>
              <a:defRPr sz="975">
                <a:latin typeface="Lato Black"/>
                <a:ea typeface="Lato Black"/>
                <a:cs typeface="Lato Black"/>
                <a:sym typeface="Lato Black"/>
              </a:defRPr>
            </a:lvl1pPr>
          </a:lstStyle>
          <a:p>
            <a:fld id="{86CB4B4D-7CA3-9044-876B-883B54F8677D}" type="slidenum">
              <a:t>‹#›</a:t>
            </a:fld>
            <a:endParaRPr/>
          </a:p>
        </p:txBody>
      </p:sp>
    </p:spTree>
    <p:extLst>
      <p:ext uri="{BB962C8B-B14F-4D97-AF65-F5344CB8AC3E}">
        <p14:creationId xmlns:p14="http://schemas.microsoft.com/office/powerpoint/2010/main" val="246486068"/>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Title &amp; Subtitle copy 2">
    <p:spTree>
      <p:nvGrpSpPr>
        <p:cNvPr id="1" name=""/>
        <p:cNvGrpSpPr/>
        <p:nvPr/>
      </p:nvGrpSpPr>
      <p:grpSpPr>
        <a:xfrm>
          <a:off x="0" y="0"/>
          <a:ext cx="0" cy="0"/>
          <a:chOff x="0" y="0"/>
          <a:chExt cx="0" cy="0"/>
        </a:xfrm>
      </p:grpSpPr>
      <p:sp>
        <p:nvSpPr>
          <p:cNvPr id="1409" name="drop.png"/>
          <p:cNvSpPr>
            <a:spLocks noGrp="1"/>
          </p:cNvSpPr>
          <p:nvPr>
            <p:ph type="pic" sz="half" idx="13"/>
          </p:nvPr>
        </p:nvSpPr>
        <p:spPr>
          <a:xfrm flipH="1">
            <a:off x="827585" y="1552187"/>
            <a:ext cx="3745299" cy="3405434"/>
          </a:xfrm>
          <a:prstGeom prst="rect">
            <a:avLst/>
          </a:prstGeom>
        </p:spPr>
        <p:txBody>
          <a:bodyPr lIns="91439" tIns="45719" rIns="91439" bIns="45719" anchor="t">
            <a:noAutofit/>
          </a:bodyPr>
          <a:lstStyle/>
          <a:p>
            <a:endParaRPr/>
          </a:p>
        </p:txBody>
      </p:sp>
      <p:sp>
        <p:nvSpPr>
          <p:cNvPr id="1410" name="Slide Number"/>
          <p:cNvSpPr txBox="1">
            <a:spLocks noGrp="1"/>
          </p:cNvSpPr>
          <p:nvPr>
            <p:ph type="sldNum" sz="quarter" idx="2"/>
          </p:nvPr>
        </p:nvSpPr>
        <p:spPr>
          <a:xfrm>
            <a:off x="6553200" y="4767263"/>
            <a:ext cx="243656" cy="241092"/>
          </a:xfrm>
          <a:prstGeom prst="rect">
            <a:avLst/>
          </a:prstGeom>
        </p:spPr>
        <p:txBody>
          <a:bodyPr lIns="50800" tIns="50800" rIns="50800" bIns="50800" anchor="t"/>
          <a:lstStyle>
            <a:lvl1pPr defTabSz="309563">
              <a:defRPr sz="900"/>
            </a:lvl1pPr>
          </a:lstStyle>
          <a:p>
            <a:fld id="{86CB4B4D-7CA3-9044-876B-883B54F8677D}" type="slidenum">
              <a:t>‹#›</a:t>
            </a:fld>
            <a:endParaRPr/>
          </a:p>
        </p:txBody>
      </p:sp>
    </p:spTree>
    <p:extLst>
      <p:ext uri="{BB962C8B-B14F-4D97-AF65-F5344CB8AC3E}">
        <p14:creationId xmlns:p14="http://schemas.microsoft.com/office/powerpoint/2010/main" val="2279581139"/>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pic>
        <p:nvPicPr>
          <p:cNvPr id="1417" name="image1.png" descr="image1.png"/>
          <p:cNvPicPr>
            <a:picLocks noChangeAspect="1"/>
          </p:cNvPicPr>
          <p:nvPr/>
        </p:nvPicPr>
        <p:blipFill>
          <a:blip r:embed="rId2">
            <a:extLst/>
          </a:blip>
          <a:stretch>
            <a:fillRect/>
          </a:stretch>
        </p:blipFill>
        <p:spPr>
          <a:xfrm>
            <a:off x="0" y="4689347"/>
            <a:ext cx="9144000" cy="454164"/>
          </a:xfrm>
          <a:prstGeom prst="rect">
            <a:avLst/>
          </a:prstGeom>
          <a:ln w="12700">
            <a:miter lim="400000"/>
          </a:ln>
        </p:spPr>
      </p:pic>
      <p:sp>
        <p:nvSpPr>
          <p:cNvPr id="1418" name="Title Text"/>
          <p:cNvSpPr txBox="1">
            <a:spLocks noGrp="1"/>
          </p:cNvSpPr>
          <p:nvPr>
            <p:ph type="title"/>
          </p:nvPr>
        </p:nvSpPr>
        <p:spPr>
          <a:xfrm>
            <a:off x="685800" y="1597820"/>
            <a:ext cx="7772400" cy="1316832"/>
          </a:xfrm>
          <a:prstGeom prst="rect">
            <a:avLst/>
          </a:prstGeom>
        </p:spPr>
        <p:txBody>
          <a:bodyPr lIns="45703" tIns="45703" rIns="45703" bIns="45703" anchor="t"/>
          <a:lstStyle>
            <a:lvl1pPr algn="ctr" defTabSz="457034">
              <a:lnSpc>
                <a:spcPct val="100000"/>
              </a:lnSpc>
              <a:defRPr sz="2775" spc="0">
                <a:solidFill>
                  <a:srgbClr val="86754D"/>
                </a:solidFill>
                <a:latin typeface="Century Gothic"/>
                <a:ea typeface="Century Gothic"/>
                <a:cs typeface="Century Gothic"/>
                <a:sym typeface="Century Gothic"/>
              </a:defRPr>
            </a:lvl1pPr>
          </a:lstStyle>
          <a:p>
            <a:r>
              <a:t>Title Text</a:t>
            </a:r>
          </a:p>
        </p:txBody>
      </p:sp>
      <p:sp>
        <p:nvSpPr>
          <p:cNvPr id="1419" name="Body Level One…"/>
          <p:cNvSpPr txBox="1">
            <a:spLocks noGrp="1"/>
          </p:cNvSpPr>
          <p:nvPr>
            <p:ph type="body" sz="half" idx="1"/>
          </p:nvPr>
        </p:nvSpPr>
        <p:spPr>
          <a:xfrm>
            <a:off x="1371600" y="2914650"/>
            <a:ext cx="6400800" cy="2228850"/>
          </a:xfrm>
          <a:prstGeom prst="rect">
            <a:avLst/>
          </a:prstGeom>
        </p:spPr>
        <p:txBody>
          <a:bodyPr lIns="45703" tIns="45703" rIns="45703" bIns="45703" anchor="t"/>
          <a:lstStyle>
            <a:lvl1pPr marL="0" indent="0" algn="ctr" defTabSz="457034">
              <a:spcBef>
                <a:spcPts val="450"/>
              </a:spcBef>
              <a:buSzTx/>
              <a:buNone/>
              <a:defRPr sz="2400">
                <a:solidFill>
                  <a:srgbClr val="888888"/>
                </a:solidFill>
                <a:latin typeface="Century Gothic"/>
                <a:ea typeface="Century Gothic"/>
                <a:cs typeface="Century Gothic"/>
                <a:sym typeface="Century Gothic"/>
              </a:defRPr>
            </a:lvl1pPr>
            <a:lvl2pPr marL="571300" indent="-228519" algn="ctr" defTabSz="457034">
              <a:spcBef>
                <a:spcPts val="450"/>
              </a:spcBef>
              <a:buSzPct val="100000"/>
              <a:defRPr sz="2400">
                <a:solidFill>
                  <a:srgbClr val="888888"/>
                </a:solidFill>
                <a:latin typeface="Century Gothic"/>
                <a:ea typeface="Century Gothic"/>
                <a:cs typeface="Century Gothic"/>
                <a:sym typeface="Century Gothic"/>
              </a:defRPr>
            </a:lvl2pPr>
            <a:lvl3pPr marL="959784" indent="-274223" algn="ctr" defTabSz="457034">
              <a:spcBef>
                <a:spcPts val="450"/>
              </a:spcBef>
              <a:buSzPct val="100000"/>
              <a:defRPr sz="2400">
                <a:solidFill>
                  <a:srgbClr val="888888"/>
                </a:solidFill>
                <a:latin typeface="Century Gothic"/>
                <a:ea typeface="Century Gothic"/>
                <a:cs typeface="Century Gothic"/>
                <a:sym typeface="Century Gothic"/>
              </a:defRPr>
            </a:lvl3pPr>
            <a:lvl4pPr marL="1322154" indent="-293817" algn="ctr" defTabSz="457034">
              <a:spcBef>
                <a:spcPts val="450"/>
              </a:spcBef>
              <a:buSzPct val="100000"/>
              <a:defRPr sz="2400">
                <a:solidFill>
                  <a:srgbClr val="888888"/>
                </a:solidFill>
                <a:latin typeface="Century Gothic"/>
                <a:ea typeface="Century Gothic"/>
                <a:cs typeface="Century Gothic"/>
                <a:sym typeface="Century Gothic"/>
              </a:defRPr>
            </a:lvl4pPr>
            <a:lvl5pPr marL="1664935" indent="-293816" algn="ctr" defTabSz="457034">
              <a:spcBef>
                <a:spcPts val="450"/>
              </a:spcBef>
              <a:buSzPct val="100000"/>
              <a:defRPr sz="2400">
                <a:solidFill>
                  <a:srgbClr val="888888"/>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420" name="Slide Number"/>
          <p:cNvSpPr txBox="1">
            <a:spLocks noGrp="1"/>
          </p:cNvSpPr>
          <p:nvPr>
            <p:ph type="sldNum" sz="quarter" idx="2"/>
          </p:nvPr>
        </p:nvSpPr>
        <p:spPr>
          <a:xfrm>
            <a:off x="6553213" y="4767263"/>
            <a:ext cx="364809" cy="369298"/>
          </a:xfrm>
          <a:prstGeom prst="rect">
            <a:avLst/>
          </a:prstGeom>
        </p:spPr>
        <p:txBody>
          <a:bodyPr lIns="45703" tIns="45703" rIns="45703" bIns="45703" anchor="t"/>
          <a:lstStyle>
            <a:lvl1pPr defTabSz="914084">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880381170"/>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pic>
        <p:nvPicPr>
          <p:cNvPr id="1427" name="image1.png" descr="image1.png"/>
          <p:cNvPicPr>
            <a:picLocks noChangeAspect="1"/>
          </p:cNvPicPr>
          <p:nvPr/>
        </p:nvPicPr>
        <p:blipFill>
          <a:blip r:embed="rId2">
            <a:extLst/>
          </a:blip>
          <a:stretch>
            <a:fillRect/>
          </a:stretch>
        </p:blipFill>
        <p:spPr>
          <a:xfrm>
            <a:off x="0" y="4689347"/>
            <a:ext cx="9144000" cy="454164"/>
          </a:xfrm>
          <a:prstGeom prst="rect">
            <a:avLst/>
          </a:prstGeom>
          <a:ln w="12700">
            <a:miter lim="400000"/>
          </a:ln>
        </p:spPr>
      </p:pic>
      <p:sp>
        <p:nvSpPr>
          <p:cNvPr id="1428" name="Title Text"/>
          <p:cNvSpPr txBox="1">
            <a:spLocks noGrp="1"/>
          </p:cNvSpPr>
          <p:nvPr>
            <p:ph type="title"/>
          </p:nvPr>
        </p:nvSpPr>
        <p:spPr>
          <a:xfrm>
            <a:off x="0" y="205992"/>
            <a:ext cx="9144000" cy="857251"/>
          </a:xfrm>
          <a:prstGeom prst="rect">
            <a:avLst/>
          </a:prstGeom>
        </p:spPr>
        <p:txBody>
          <a:bodyPr lIns="45703" tIns="45703" rIns="45703" bIns="45703" anchor="t"/>
          <a:lstStyle>
            <a:lvl1pPr algn="ctr" defTabSz="457034">
              <a:lnSpc>
                <a:spcPct val="100000"/>
              </a:lnSpc>
              <a:defRPr sz="2775" spc="0">
                <a:solidFill>
                  <a:srgbClr val="86754D"/>
                </a:solidFill>
                <a:latin typeface="Century Gothic"/>
                <a:ea typeface="Century Gothic"/>
                <a:cs typeface="Century Gothic"/>
                <a:sym typeface="Century Gothic"/>
              </a:defRPr>
            </a:lvl1pPr>
          </a:lstStyle>
          <a:p>
            <a:r>
              <a:t>Title Text</a:t>
            </a:r>
          </a:p>
        </p:txBody>
      </p:sp>
      <p:sp>
        <p:nvSpPr>
          <p:cNvPr id="1429" name="Body Level One…"/>
          <p:cNvSpPr txBox="1">
            <a:spLocks noGrp="1"/>
          </p:cNvSpPr>
          <p:nvPr>
            <p:ph type="body" idx="1"/>
          </p:nvPr>
        </p:nvSpPr>
        <p:spPr>
          <a:xfrm>
            <a:off x="216367" y="1047750"/>
            <a:ext cx="8229601" cy="3661175"/>
          </a:xfrm>
          <a:prstGeom prst="rect">
            <a:avLst/>
          </a:prstGeom>
        </p:spPr>
        <p:txBody>
          <a:bodyPr lIns="45703" tIns="45703" rIns="45703" bIns="45703" anchor="t"/>
          <a:lstStyle>
            <a:lvl1pPr marL="342776" indent="-342776" defTabSz="457034">
              <a:spcBef>
                <a:spcPts val="450"/>
              </a:spcBef>
              <a:buSzPct val="100000"/>
              <a:buFont typeface="Arial"/>
              <a:defRPr sz="2400">
                <a:latin typeface="Century Gothic"/>
                <a:ea typeface="Century Gothic"/>
                <a:cs typeface="Century Gothic"/>
                <a:sym typeface="Century Gothic"/>
              </a:defRPr>
            </a:lvl1pPr>
            <a:lvl2pPr marL="799819" indent="-342776" defTabSz="457034">
              <a:spcBef>
                <a:spcPts val="450"/>
              </a:spcBef>
              <a:buSzPct val="100000"/>
              <a:buFont typeface="Arial"/>
              <a:buChar char="–"/>
              <a:defRPr sz="2400">
                <a:latin typeface="Century Gothic"/>
                <a:ea typeface="Century Gothic"/>
                <a:cs typeface="Century Gothic"/>
                <a:sym typeface="Century Gothic"/>
              </a:defRPr>
            </a:lvl2pPr>
            <a:lvl3pPr marL="1371122" indent="-457034" defTabSz="457034">
              <a:spcBef>
                <a:spcPts val="450"/>
              </a:spcBef>
              <a:buSzPct val="100000"/>
              <a:buFont typeface="Arial"/>
              <a:buAutoNum type="alphaUcPeriod"/>
              <a:defRPr sz="2400">
                <a:latin typeface="Century Gothic"/>
                <a:ea typeface="Century Gothic"/>
                <a:cs typeface="Century Gothic"/>
                <a:sym typeface="Century Gothic"/>
              </a:defRPr>
            </a:lvl3pPr>
            <a:lvl4pPr marL="1885290" indent="-514181" defTabSz="457034">
              <a:spcBef>
                <a:spcPts val="450"/>
              </a:spcBef>
              <a:buSzPct val="100000"/>
              <a:buFont typeface="Arial"/>
              <a:buAutoNum type="arabicPeriod"/>
              <a:defRPr sz="2400">
                <a:latin typeface="Century Gothic"/>
                <a:ea typeface="Century Gothic"/>
                <a:cs typeface="Century Gothic"/>
                <a:sym typeface="Century Gothic"/>
              </a:defRPr>
            </a:lvl4pPr>
            <a:lvl5pPr marL="2415788" indent="-587617" defTabSz="457034">
              <a:spcBef>
                <a:spcPts val="450"/>
              </a:spcBef>
              <a:buSzPct val="100000"/>
              <a:buFont typeface="Arial"/>
              <a:buAutoNum type="alphaLcParenR"/>
              <a:defRPr sz="240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430" name="Slide Number"/>
          <p:cNvSpPr txBox="1">
            <a:spLocks noGrp="1"/>
          </p:cNvSpPr>
          <p:nvPr>
            <p:ph type="sldNum" sz="quarter" idx="2"/>
          </p:nvPr>
        </p:nvSpPr>
        <p:spPr>
          <a:xfrm>
            <a:off x="6553213" y="4767263"/>
            <a:ext cx="364809" cy="369298"/>
          </a:xfrm>
          <a:prstGeom prst="rect">
            <a:avLst/>
          </a:prstGeom>
        </p:spPr>
        <p:txBody>
          <a:bodyPr lIns="45703" tIns="45703" rIns="45703" bIns="45703" anchor="t"/>
          <a:lstStyle>
            <a:lvl1pPr defTabSz="914084">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740499405"/>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pic>
        <p:nvPicPr>
          <p:cNvPr id="1437" name="image1.png" descr="image1.png"/>
          <p:cNvPicPr>
            <a:picLocks noChangeAspect="1"/>
          </p:cNvPicPr>
          <p:nvPr/>
        </p:nvPicPr>
        <p:blipFill>
          <a:blip r:embed="rId2">
            <a:extLst/>
          </a:blip>
          <a:stretch>
            <a:fillRect/>
          </a:stretch>
        </p:blipFill>
        <p:spPr>
          <a:xfrm>
            <a:off x="0" y="4689347"/>
            <a:ext cx="9144000" cy="454164"/>
          </a:xfrm>
          <a:prstGeom prst="rect">
            <a:avLst/>
          </a:prstGeom>
          <a:ln w="12700">
            <a:miter lim="400000"/>
          </a:ln>
        </p:spPr>
      </p:pic>
      <p:sp>
        <p:nvSpPr>
          <p:cNvPr id="1438" name="Title Text"/>
          <p:cNvSpPr txBox="1">
            <a:spLocks noGrp="1"/>
          </p:cNvSpPr>
          <p:nvPr>
            <p:ph type="title"/>
          </p:nvPr>
        </p:nvSpPr>
        <p:spPr>
          <a:xfrm>
            <a:off x="0" y="205977"/>
            <a:ext cx="9144000" cy="994173"/>
          </a:xfrm>
          <a:prstGeom prst="rect">
            <a:avLst/>
          </a:prstGeom>
        </p:spPr>
        <p:txBody>
          <a:bodyPr lIns="45703" tIns="45703" rIns="45703" bIns="45703" anchor="t"/>
          <a:lstStyle>
            <a:lvl1pPr algn="ctr" defTabSz="457034">
              <a:lnSpc>
                <a:spcPct val="100000"/>
              </a:lnSpc>
              <a:defRPr sz="2775" spc="0">
                <a:solidFill>
                  <a:srgbClr val="86754D"/>
                </a:solidFill>
                <a:latin typeface="Century Gothic"/>
                <a:ea typeface="Century Gothic"/>
                <a:cs typeface="Century Gothic"/>
                <a:sym typeface="Century Gothic"/>
              </a:defRPr>
            </a:lvl1pPr>
          </a:lstStyle>
          <a:p>
            <a:r>
              <a:t>Title Text</a:t>
            </a:r>
          </a:p>
        </p:txBody>
      </p:sp>
      <p:sp>
        <p:nvSpPr>
          <p:cNvPr id="1439" name="Slide Number"/>
          <p:cNvSpPr txBox="1">
            <a:spLocks noGrp="1"/>
          </p:cNvSpPr>
          <p:nvPr>
            <p:ph type="sldNum" sz="quarter" idx="2"/>
          </p:nvPr>
        </p:nvSpPr>
        <p:spPr>
          <a:xfrm>
            <a:off x="6553213" y="4767265"/>
            <a:ext cx="364809" cy="369298"/>
          </a:xfrm>
          <a:prstGeom prst="rect">
            <a:avLst/>
          </a:prstGeom>
        </p:spPr>
        <p:txBody>
          <a:bodyPr lIns="45703" tIns="45703" rIns="45703" bIns="45703" anchor="t"/>
          <a:lstStyle>
            <a:lvl1pPr defTabSz="914084">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807795299"/>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pic>
        <p:nvPicPr>
          <p:cNvPr id="1446" name="image1.png" descr="image1.png"/>
          <p:cNvPicPr>
            <a:picLocks noChangeAspect="1"/>
          </p:cNvPicPr>
          <p:nvPr/>
        </p:nvPicPr>
        <p:blipFill>
          <a:blip r:embed="rId2">
            <a:extLst/>
          </a:blip>
          <a:stretch>
            <a:fillRect/>
          </a:stretch>
        </p:blipFill>
        <p:spPr>
          <a:xfrm>
            <a:off x="0" y="4689347"/>
            <a:ext cx="9144000" cy="454164"/>
          </a:xfrm>
          <a:prstGeom prst="rect">
            <a:avLst/>
          </a:prstGeom>
          <a:ln w="12700">
            <a:miter lim="400000"/>
          </a:ln>
        </p:spPr>
      </p:pic>
      <p:sp>
        <p:nvSpPr>
          <p:cNvPr id="1447" name="Title Text"/>
          <p:cNvSpPr txBox="1">
            <a:spLocks noGrp="1"/>
          </p:cNvSpPr>
          <p:nvPr>
            <p:ph type="title"/>
          </p:nvPr>
        </p:nvSpPr>
        <p:spPr>
          <a:xfrm>
            <a:off x="1792290" y="3600454"/>
            <a:ext cx="5486404" cy="425064"/>
          </a:xfrm>
          <a:prstGeom prst="rect">
            <a:avLst/>
          </a:prstGeom>
        </p:spPr>
        <p:txBody>
          <a:bodyPr lIns="45703" tIns="45703" rIns="45703" bIns="45703" anchor="b"/>
          <a:lstStyle>
            <a:lvl1pPr defTabSz="457034">
              <a:lnSpc>
                <a:spcPct val="100000"/>
              </a:lnSpc>
              <a:defRPr sz="1950" b="1" spc="0">
                <a:solidFill>
                  <a:srgbClr val="86754D"/>
                </a:solidFill>
                <a:latin typeface="Century Gothic"/>
                <a:ea typeface="Century Gothic"/>
                <a:cs typeface="Century Gothic"/>
                <a:sym typeface="Century Gothic"/>
              </a:defRPr>
            </a:lvl1pPr>
          </a:lstStyle>
          <a:p>
            <a:r>
              <a:t>Title Text</a:t>
            </a:r>
          </a:p>
        </p:txBody>
      </p:sp>
      <p:sp>
        <p:nvSpPr>
          <p:cNvPr id="1448" name="Body Level One…"/>
          <p:cNvSpPr txBox="1">
            <a:spLocks noGrp="1"/>
          </p:cNvSpPr>
          <p:nvPr>
            <p:ph type="body" sz="quarter" idx="1"/>
          </p:nvPr>
        </p:nvSpPr>
        <p:spPr>
          <a:xfrm>
            <a:off x="1792290" y="4025517"/>
            <a:ext cx="5486404" cy="603657"/>
          </a:xfrm>
          <a:prstGeom prst="rect">
            <a:avLst/>
          </a:prstGeom>
        </p:spPr>
        <p:txBody>
          <a:bodyPr lIns="45703" tIns="45703" rIns="45703" bIns="45703" anchor="t"/>
          <a:lstStyle>
            <a:lvl1pPr marL="0" indent="0" defTabSz="457034">
              <a:spcBef>
                <a:spcPts val="300"/>
              </a:spcBef>
              <a:buSzTx/>
              <a:buNone/>
              <a:defRPr sz="1350">
                <a:latin typeface="Century Gothic"/>
                <a:ea typeface="Century Gothic"/>
                <a:cs typeface="Century Gothic"/>
                <a:sym typeface="Century Gothic"/>
              </a:defRPr>
            </a:lvl1pPr>
            <a:lvl2pPr marL="476084" indent="-133303" defTabSz="457034">
              <a:spcBef>
                <a:spcPts val="300"/>
              </a:spcBef>
              <a:buSzPct val="100000"/>
              <a:defRPr sz="1350">
                <a:latin typeface="Century Gothic"/>
                <a:ea typeface="Century Gothic"/>
                <a:cs typeface="Century Gothic"/>
                <a:sym typeface="Century Gothic"/>
              </a:defRPr>
            </a:lvl2pPr>
            <a:lvl3pPr marL="845526" indent="-159964" defTabSz="457034">
              <a:spcBef>
                <a:spcPts val="300"/>
              </a:spcBef>
              <a:buSzPct val="100000"/>
              <a:defRPr sz="1350">
                <a:latin typeface="Century Gothic"/>
                <a:ea typeface="Century Gothic"/>
                <a:cs typeface="Century Gothic"/>
                <a:sym typeface="Century Gothic"/>
              </a:defRPr>
            </a:lvl3pPr>
            <a:lvl4pPr marL="1199729" indent="-171393" defTabSz="457034">
              <a:spcBef>
                <a:spcPts val="300"/>
              </a:spcBef>
              <a:buSzPct val="100000"/>
              <a:defRPr sz="1350">
                <a:latin typeface="Century Gothic"/>
                <a:ea typeface="Century Gothic"/>
                <a:cs typeface="Century Gothic"/>
                <a:sym typeface="Century Gothic"/>
              </a:defRPr>
            </a:lvl4pPr>
            <a:lvl5pPr marL="1542512" indent="-171393" defTabSz="457034">
              <a:spcBef>
                <a:spcPts val="300"/>
              </a:spcBef>
              <a:buSzPct val="100000"/>
              <a:defRPr sz="135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449" name="Slide Number"/>
          <p:cNvSpPr txBox="1">
            <a:spLocks noGrp="1"/>
          </p:cNvSpPr>
          <p:nvPr>
            <p:ph type="sldNum" sz="quarter" idx="2"/>
          </p:nvPr>
        </p:nvSpPr>
        <p:spPr>
          <a:xfrm>
            <a:off x="6553213" y="4767265"/>
            <a:ext cx="364809" cy="369298"/>
          </a:xfrm>
          <a:prstGeom prst="rect">
            <a:avLst/>
          </a:prstGeom>
        </p:spPr>
        <p:txBody>
          <a:bodyPr lIns="45703" tIns="45703" rIns="45703" bIns="45703" anchor="t"/>
          <a:lstStyle>
            <a:lvl1pPr defTabSz="914084">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934090533"/>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3_Title and Vertical Text">
    <p:spTree>
      <p:nvGrpSpPr>
        <p:cNvPr id="1" name=""/>
        <p:cNvGrpSpPr/>
        <p:nvPr/>
      </p:nvGrpSpPr>
      <p:grpSpPr>
        <a:xfrm>
          <a:off x="0" y="0"/>
          <a:ext cx="0" cy="0"/>
          <a:chOff x="0" y="0"/>
          <a:chExt cx="0" cy="0"/>
        </a:xfrm>
      </p:grpSpPr>
      <p:pic>
        <p:nvPicPr>
          <p:cNvPr id="1456" name="image1.png" descr="image1.png"/>
          <p:cNvPicPr>
            <a:picLocks noChangeAspect="1"/>
          </p:cNvPicPr>
          <p:nvPr/>
        </p:nvPicPr>
        <p:blipFill>
          <a:blip r:embed="rId2">
            <a:extLst/>
          </a:blip>
          <a:stretch>
            <a:fillRect/>
          </a:stretch>
        </p:blipFill>
        <p:spPr>
          <a:xfrm>
            <a:off x="0" y="4689347"/>
            <a:ext cx="9144000" cy="454164"/>
          </a:xfrm>
          <a:prstGeom prst="rect">
            <a:avLst/>
          </a:prstGeom>
          <a:ln w="12700">
            <a:miter lim="400000"/>
          </a:ln>
        </p:spPr>
      </p:pic>
      <p:sp>
        <p:nvSpPr>
          <p:cNvPr id="1457" name="Title Text"/>
          <p:cNvSpPr txBox="1">
            <a:spLocks noGrp="1"/>
          </p:cNvSpPr>
          <p:nvPr>
            <p:ph type="title"/>
          </p:nvPr>
        </p:nvSpPr>
        <p:spPr>
          <a:xfrm>
            <a:off x="0" y="205992"/>
            <a:ext cx="9144000" cy="857251"/>
          </a:xfrm>
          <a:prstGeom prst="rect">
            <a:avLst/>
          </a:prstGeom>
        </p:spPr>
        <p:txBody>
          <a:bodyPr lIns="45703" tIns="45703" rIns="45703" bIns="45703" anchor="t"/>
          <a:lstStyle>
            <a:lvl1pPr algn="ctr" defTabSz="457034">
              <a:lnSpc>
                <a:spcPct val="100000"/>
              </a:lnSpc>
              <a:defRPr sz="2775" spc="0">
                <a:solidFill>
                  <a:srgbClr val="86754D"/>
                </a:solidFill>
                <a:latin typeface="Century Gothic"/>
                <a:ea typeface="Century Gothic"/>
                <a:cs typeface="Century Gothic"/>
                <a:sym typeface="Century Gothic"/>
              </a:defRPr>
            </a:lvl1pPr>
          </a:lstStyle>
          <a:p>
            <a:r>
              <a:t>Title Text</a:t>
            </a:r>
          </a:p>
        </p:txBody>
      </p:sp>
      <p:sp>
        <p:nvSpPr>
          <p:cNvPr id="1458" name="Body Level One…"/>
          <p:cNvSpPr txBox="1">
            <a:spLocks noGrp="1"/>
          </p:cNvSpPr>
          <p:nvPr>
            <p:ph type="body" idx="1"/>
          </p:nvPr>
        </p:nvSpPr>
        <p:spPr>
          <a:xfrm>
            <a:off x="216367" y="1047750"/>
            <a:ext cx="8229601" cy="3661175"/>
          </a:xfrm>
          <a:prstGeom prst="rect">
            <a:avLst/>
          </a:prstGeom>
        </p:spPr>
        <p:txBody>
          <a:bodyPr lIns="45703" tIns="45703" rIns="45703" bIns="45703" anchor="t"/>
          <a:lstStyle>
            <a:lvl1pPr marL="342776" indent="-342776" defTabSz="457034">
              <a:spcBef>
                <a:spcPts val="450"/>
              </a:spcBef>
              <a:buSzPct val="100000"/>
              <a:buFont typeface="Arial"/>
              <a:defRPr sz="2400">
                <a:latin typeface="Century Gothic"/>
                <a:ea typeface="Century Gothic"/>
                <a:cs typeface="Century Gothic"/>
                <a:sym typeface="Century Gothic"/>
              </a:defRPr>
            </a:lvl1pPr>
            <a:lvl2pPr marL="799819" indent="-342776" defTabSz="457034">
              <a:spcBef>
                <a:spcPts val="450"/>
              </a:spcBef>
              <a:buSzPct val="100000"/>
              <a:buFont typeface="Arial"/>
              <a:buChar char="–"/>
              <a:defRPr sz="2400">
                <a:latin typeface="Century Gothic"/>
                <a:ea typeface="Century Gothic"/>
                <a:cs typeface="Century Gothic"/>
                <a:sym typeface="Century Gothic"/>
              </a:defRPr>
            </a:lvl2pPr>
            <a:lvl3pPr marL="1371122" indent="-457034" defTabSz="457034">
              <a:spcBef>
                <a:spcPts val="450"/>
              </a:spcBef>
              <a:buSzPct val="100000"/>
              <a:buFont typeface="Arial"/>
              <a:buAutoNum type="alphaUcPeriod"/>
              <a:defRPr sz="2400">
                <a:latin typeface="Century Gothic"/>
                <a:ea typeface="Century Gothic"/>
                <a:cs typeface="Century Gothic"/>
                <a:sym typeface="Century Gothic"/>
              </a:defRPr>
            </a:lvl3pPr>
            <a:lvl4pPr marL="1885290" indent="-514181" defTabSz="457034">
              <a:spcBef>
                <a:spcPts val="450"/>
              </a:spcBef>
              <a:buSzPct val="100000"/>
              <a:buFont typeface="Arial"/>
              <a:buAutoNum type="arabicPeriod"/>
              <a:defRPr sz="2400">
                <a:latin typeface="Century Gothic"/>
                <a:ea typeface="Century Gothic"/>
                <a:cs typeface="Century Gothic"/>
                <a:sym typeface="Century Gothic"/>
              </a:defRPr>
            </a:lvl4pPr>
            <a:lvl5pPr marL="2415788" indent="-587617" defTabSz="457034">
              <a:spcBef>
                <a:spcPts val="450"/>
              </a:spcBef>
              <a:buSzPct val="100000"/>
              <a:buFont typeface="Arial"/>
              <a:buAutoNum type="alphaLcParenR"/>
              <a:defRPr sz="240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459" name="Slide Number"/>
          <p:cNvSpPr txBox="1">
            <a:spLocks noGrp="1"/>
          </p:cNvSpPr>
          <p:nvPr>
            <p:ph type="sldNum" sz="quarter" idx="2"/>
          </p:nvPr>
        </p:nvSpPr>
        <p:spPr>
          <a:xfrm>
            <a:off x="6553213" y="4767265"/>
            <a:ext cx="364809" cy="369298"/>
          </a:xfrm>
          <a:prstGeom prst="rect">
            <a:avLst/>
          </a:prstGeom>
        </p:spPr>
        <p:txBody>
          <a:bodyPr lIns="45703" tIns="45703" rIns="45703" bIns="45703" anchor="t"/>
          <a:lstStyle>
            <a:lvl1pPr defTabSz="914084">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523156944"/>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3_Vertical Title and Text">
    <p:spTree>
      <p:nvGrpSpPr>
        <p:cNvPr id="1" name=""/>
        <p:cNvGrpSpPr/>
        <p:nvPr/>
      </p:nvGrpSpPr>
      <p:grpSpPr>
        <a:xfrm>
          <a:off x="0" y="0"/>
          <a:ext cx="0" cy="0"/>
          <a:chOff x="0" y="0"/>
          <a:chExt cx="0" cy="0"/>
        </a:xfrm>
      </p:grpSpPr>
      <p:pic>
        <p:nvPicPr>
          <p:cNvPr id="1466" name="image1.png" descr="image1.png"/>
          <p:cNvPicPr>
            <a:picLocks noChangeAspect="1"/>
          </p:cNvPicPr>
          <p:nvPr/>
        </p:nvPicPr>
        <p:blipFill>
          <a:blip r:embed="rId2">
            <a:extLst/>
          </a:blip>
          <a:stretch>
            <a:fillRect/>
          </a:stretch>
        </p:blipFill>
        <p:spPr>
          <a:xfrm>
            <a:off x="0" y="4689347"/>
            <a:ext cx="9144000" cy="454164"/>
          </a:xfrm>
          <a:prstGeom prst="rect">
            <a:avLst/>
          </a:prstGeom>
          <a:ln w="12700">
            <a:miter lim="400000"/>
          </a:ln>
        </p:spPr>
      </p:pic>
      <p:sp>
        <p:nvSpPr>
          <p:cNvPr id="1467" name="Title Text"/>
          <p:cNvSpPr txBox="1">
            <a:spLocks noGrp="1"/>
          </p:cNvSpPr>
          <p:nvPr>
            <p:ph type="title"/>
          </p:nvPr>
        </p:nvSpPr>
        <p:spPr>
          <a:xfrm>
            <a:off x="6629400" y="205979"/>
            <a:ext cx="2057400" cy="4937526"/>
          </a:xfrm>
          <a:prstGeom prst="rect">
            <a:avLst/>
          </a:prstGeom>
        </p:spPr>
        <p:txBody>
          <a:bodyPr lIns="45703" tIns="45703" rIns="45703" bIns="45703" anchor="t"/>
          <a:lstStyle>
            <a:lvl1pPr algn="ctr" defTabSz="457034">
              <a:lnSpc>
                <a:spcPct val="100000"/>
              </a:lnSpc>
              <a:defRPr sz="2775" spc="0">
                <a:solidFill>
                  <a:srgbClr val="86754D"/>
                </a:solidFill>
                <a:latin typeface="Century Gothic"/>
                <a:ea typeface="Century Gothic"/>
                <a:cs typeface="Century Gothic"/>
                <a:sym typeface="Century Gothic"/>
              </a:defRPr>
            </a:lvl1pPr>
          </a:lstStyle>
          <a:p>
            <a:r>
              <a:t>Title Text</a:t>
            </a:r>
          </a:p>
        </p:txBody>
      </p:sp>
      <p:sp>
        <p:nvSpPr>
          <p:cNvPr id="1468" name="Body Level One…"/>
          <p:cNvSpPr txBox="1">
            <a:spLocks noGrp="1"/>
          </p:cNvSpPr>
          <p:nvPr>
            <p:ph type="body" idx="1"/>
          </p:nvPr>
        </p:nvSpPr>
        <p:spPr>
          <a:xfrm>
            <a:off x="457200" y="205979"/>
            <a:ext cx="6019800" cy="4937526"/>
          </a:xfrm>
          <a:prstGeom prst="rect">
            <a:avLst/>
          </a:prstGeom>
        </p:spPr>
        <p:txBody>
          <a:bodyPr lIns="45703" tIns="45703" rIns="45703" bIns="45703" anchor="t"/>
          <a:lstStyle>
            <a:lvl1pPr marL="342776" indent="-342776" defTabSz="457034">
              <a:spcBef>
                <a:spcPts val="450"/>
              </a:spcBef>
              <a:buSzPct val="100000"/>
              <a:buFont typeface="Arial"/>
              <a:defRPr sz="2400">
                <a:latin typeface="Century Gothic"/>
                <a:ea typeface="Century Gothic"/>
                <a:cs typeface="Century Gothic"/>
                <a:sym typeface="Century Gothic"/>
              </a:defRPr>
            </a:lvl1pPr>
            <a:lvl2pPr marL="799819" indent="-342776" defTabSz="457034">
              <a:spcBef>
                <a:spcPts val="450"/>
              </a:spcBef>
              <a:buSzPct val="100000"/>
              <a:buFont typeface="Arial"/>
              <a:buChar char="–"/>
              <a:defRPr sz="2400">
                <a:latin typeface="Century Gothic"/>
                <a:ea typeface="Century Gothic"/>
                <a:cs typeface="Century Gothic"/>
                <a:sym typeface="Century Gothic"/>
              </a:defRPr>
            </a:lvl2pPr>
            <a:lvl3pPr marL="1371122" indent="-457034" defTabSz="457034">
              <a:spcBef>
                <a:spcPts val="450"/>
              </a:spcBef>
              <a:buSzPct val="100000"/>
              <a:buFont typeface="Arial"/>
              <a:buAutoNum type="alphaUcPeriod"/>
              <a:defRPr sz="2400">
                <a:latin typeface="Century Gothic"/>
                <a:ea typeface="Century Gothic"/>
                <a:cs typeface="Century Gothic"/>
                <a:sym typeface="Century Gothic"/>
              </a:defRPr>
            </a:lvl3pPr>
            <a:lvl4pPr marL="1885290" indent="-514181" defTabSz="457034">
              <a:spcBef>
                <a:spcPts val="450"/>
              </a:spcBef>
              <a:buSzPct val="100000"/>
              <a:buFont typeface="Arial"/>
              <a:buAutoNum type="arabicPeriod"/>
              <a:defRPr sz="2400">
                <a:latin typeface="Century Gothic"/>
                <a:ea typeface="Century Gothic"/>
                <a:cs typeface="Century Gothic"/>
                <a:sym typeface="Century Gothic"/>
              </a:defRPr>
            </a:lvl4pPr>
            <a:lvl5pPr marL="2415788" indent="-587617" defTabSz="457034">
              <a:spcBef>
                <a:spcPts val="450"/>
              </a:spcBef>
              <a:buSzPct val="100000"/>
              <a:buFont typeface="Arial"/>
              <a:buAutoNum type="alphaLcParenR"/>
              <a:defRPr sz="240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469" name="Slide Number"/>
          <p:cNvSpPr txBox="1">
            <a:spLocks noGrp="1"/>
          </p:cNvSpPr>
          <p:nvPr>
            <p:ph type="sldNum" sz="quarter" idx="2"/>
          </p:nvPr>
        </p:nvSpPr>
        <p:spPr>
          <a:xfrm>
            <a:off x="6553213" y="4767265"/>
            <a:ext cx="364809" cy="369298"/>
          </a:xfrm>
          <a:prstGeom prst="rect">
            <a:avLst/>
          </a:prstGeom>
        </p:spPr>
        <p:txBody>
          <a:bodyPr lIns="45703" tIns="45703" rIns="45703" bIns="45703" anchor="t"/>
          <a:lstStyle>
            <a:lvl1pPr defTabSz="914084">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47786360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7">
    <p:spTree>
      <p:nvGrpSpPr>
        <p:cNvPr id="1" name=""/>
        <p:cNvGrpSpPr/>
        <p:nvPr/>
      </p:nvGrpSpPr>
      <p:grpSpPr>
        <a:xfrm>
          <a:off x="0" y="0"/>
          <a:ext cx="0" cy="0"/>
          <a:chOff x="0" y="0"/>
          <a:chExt cx="0" cy="0"/>
        </a:xfrm>
      </p:grpSpPr>
      <p:sp>
        <p:nvSpPr>
          <p:cNvPr id="2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1" name="Bild"/>
          <p:cNvSpPr>
            <a:spLocks noGrp="1"/>
          </p:cNvSpPr>
          <p:nvPr>
            <p:ph type="pic" sz="quarter" idx="13"/>
          </p:nvPr>
        </p:nvSpPr>
        <p:spPr>
          <a:xfrm>
            <a:off x="1" y="0"/>
            <a:ext cx="2285963" cy="2952695"/>
          </a:xfrm>
          <a:prstGeom prst="rect">
            <a:avLst/>
          </a:prstGeom>
        </p:spPr>
        <p:txBody>
          <a:bodyPr lIns="91439" tIns="45719" rIns="91439" bIns="45719" anchor="t">
            <a:noAutofit/>
          </a:bodyPr>
          <a:lstStyle/>
          <a:p>
            <a:endParaRPr/>
          </a:p>
        </p:txBody>
      </p:sp>
      <p:sp>
        <p:nvSpPr>
          <p:cNvPr id="212" name="Bild"/>
          <p:cNvSpPr>
            <a:spLocks noGrp="1"/>
          </p:cNvSpPr>
          <p:nvPr>
            <p:ph type="pic" sz="half" idx="14"/>
          </p:nvPr>
        </p:nvSpPr>
        <p:spPr>
          <a:xfrm>
            <a:off x="2283656" y="1"/>
            <a:ext cx="2285964" cy="5143445"/>
          </a:xfrm>
          <a:prstGeom prst="rect">
            <a:avLst/>
          </a:prstGeom>
        </p:spPr>
        <p:txBody>
          <a:bodyPr lIns="91439" tIns="45719" rIns="91439" bIns="45719" anchor="t">
            <a:noAutofit/>
          </a:bodyPr>
          <a:lstStyle/>
          <a:p>
            <a:endParaRPr/>
          </a:p>
        </p:txBody>
      </p:sp>
      <p:sp>
        <p:nvSpPr>
          <p:cNvPr id="213" name="Bild"/>
          <p:cNvSpPr>
            <a:spLocks noGrp="1"/>
          </p:cNvSpPr>
          <p:nvPr>
            <p:ph type="pic" sz="half" idx="15"/>
          </p:nvPr>
        </p:nvSpPr>
        <p:spPr>
          <a:xfrm>
            <a:off x="6846130" y="1"/>
            <a:ext cx="2307359" cy="5143445"/>
          </a:xfrm>
          <a:prstGeom prst="rect">
            <a:avLst/>
          </a:prstGeom>
        </p:spPr>
        <p:txBody>
          <a:bodyPr lIns="91439" tIns="45719" rIns="91439" bIns="45719" anchor="t">
            <a:noAutofit/>
          </a:bodyPr>
          <a:lstStyle/>
          <a:p>
            <a:endParaRPr/>
          </a:p>
        </p:txBody>
      </p:sp>
      <p:sp>
        <p:nvSpPr>
          <p:cNvPr id="214" name="Bild"/>
          <p:cNvSpPr>
            <a:spLocks noGrp="1"/>
          </p:cNvSpPr>
          <p:nvPr>
            <p:ph type="pic" sz="quarter" idx="16"/>
          </p:nvPr>
        </p:nvSpPr>
        <p:spPr>
          <a:xfrm>
            <a:off x="4562511" y="2952694"/>
            <a:ext cx="2285964" cy="2190806"/>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733536329"/>
      </p:ext>
    </p:extLst>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pic>
        <p:nvPicPr>
          <p:cNvPr id="1476" name="image2.png" descr="image2.png"/>
          <p:cNvPicPr>
            <a:picLocks noChangeAspect="1"/>
          </p:cNvPicPr>
          <p:nvPr/>
        </p:nvPicPr>
        <p:blipFill>
          <a:blip r:embed="rId2">
            <a:extLst/>
          </a:blip>
          <a:stretch>
            <a:fillRect/>
          </a:stretch>
        </p:blipFill>
        <p:spPr>
          <a:xfrm>
            <a:off x="1" y="0"/>
            <a:ext cx="9135882" cy="5143500"/>
          </a:xfrm>
          <a:prstGeom prst="rect">
            <a:avLst/>
          </a:prstGeom>
          <a:ln w="12700">
            <a:miter lim="400000"/>
          </a:ln>
        </p:spPr>
      </p:pic>
      <p:sp>
        <p:nvSpPr>
          <p:cNvPr id="1477" name="Slide Number"/>
          <p:cNvSpPr txBox="1">
            <a:spLocks noGrp="1"/>
          </p:cNvSpPr>
          <p:nvPr>
            <p:ph type="sldNum" sz="quarter" idx="2"/>
          </p:nvPr>
        </p:nvSpPr>
        <p:spPr>
          <a:xfrm>
            <a:off x="6553213" y="4767274"/>
            <a:ext cx="404841" cy="409971"/>
          </a:xfrm>
          <a:prstGeom prst="rect">
            <a:avLst/>
          </a:prstGeom>
        </p:spPr>
        <p:txBody>
          <a:bodyPr lIns="54413" tIns="54413" rIns="54413" bIns="54413" anchor="t"/>
          <a:lstStyle>
            <a:lvl1pPr defTabSz="544094">
              <a:defRPr sz="195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505158529"/>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pic>
        <p:nvPicPr>
          <p:cNvPr id="1484" name="image2.png" descr="image2.png"/>
          <p:cNvPicPr>
            <a:picLocks noChangeAspect="1"/>
          </p:cNvPicPr>
          <p:nvPr/>
        </p:nvPicPr>
        <p:blipFill>
          <a:blip r:embed="rId2">
            <a:extLst/>
          </a:blip>
          <a:stretch>
            <a:fillRect/>
          </a:stretch>
        </p:blipFill>
        <p:spPr>
          <a:xfrm>
            <a:off x="1" y="0"/>
            <a:ext cx="9135882" cy="5143500"/>
          </a:xfrm>
          <a:prstGeom prst="rect">
            <a:avLst/>
          </a:prstGeom>
          <a:ln w="12700">
            <a:miter lim="400000"/>
          </a:ln>
        </p:spPr>
      </p:pic>
      <p:sp>
        <p:nvSpPr>
          <p:cNvPr id="1485" name="Slide Number"/>
          <p:cNvSpPr txBox="1">
            <a:spLocks noGrp="1"/>
          </p:cNvSpPr>
          <p:nvPr>
            <p:ph type="sldNum" sz="quarter" idx="2"/>
          </p:nvPr>
        </p:nvSpPr>
        <p:spPr>
          <a:xfrm>
            <a:off x="6553213" y="4767274"/>
            <a:ext cx="404841" cy="409971"/>
          </a:xfrm>
          <a:prstGeom prst="rect">
            <a:avLst/>
          </a:prstGeom>
        </p:spPr>
        <p:txBody>
          <a:bodyPr lIns="54413" tIns="54413" rIns="54413" bIns="54413" anchor="t"/>
          <a:lstStyle>
            <a:lvl1pPr defTabSz="544094">
              <a:defRPr sz="195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577533605"/>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1492" name="Title Text"/>
          <p:cNvSpPr txBox="1">
            <a:spLocks noGrp="1"/>
          </p:cNvSpPr>
          <p:nvPr>
            <p:ph type="title"/>
          </p:nvPr>
        </p:nvSpPr>
        <p:spPr>
          <a:xfrm>
            <a:off x="1143000" y="841772"/>
            <a:ext cx="6858000" cy="1790701"/>
          </a:xfrm>
          <a:prstGeom prst="rect">
            <a:avLst/>
          </a:prstGeom>
        </p:spPr>
        <p:txBody>
          <a:bodyPr lIns="34289" tIns="34289" rIns="34289" bIns="34289" anchor="b"/>
          <a:lstStyle>
            <a:lvl1pPr algn="ctr" defTabSz="685561">
              <a:lnSpc>
                <a:spcPct val="90000"/>
              </a:lnSpc>
              <a:defRPr sz="4500" spc="0">
                <a:solidFill>
                  <a:srgbClr val="000000"/>
                </a:solidFill>
                <a:latin typeface="Calibri Light"/>
                <a:ea typeface="Calibri Light"/>
                <a:cs typeface="Calibri Light"/>
                <a:sym typeface="Calibri Light"/>
              </a:defRPr>
            </a:lvl1pPr>
          </a:lstStyle>
          <a:p>
            <a:r>
              <a:t>Title Text</a:t>
            </a:r>
          </a:p>
        </p:txBody>
      </p:sp>
      <p:sp>
        <p:nvSpPr>
          <p:cNvPr id="1493" name="Body Level One…"/>
          <p:cNvSpPr txBox="1">
            <a:spLocks noGrp="1"/>
          </p:cNvSpPr>
          <p:nvPr>
            <p:ph type="body" sz="quarter" idx="1"/>
          </p:nvPr>
        </p:nvSpPr>
        <p:spPr>
          <a:xfrm>
            <a:off x="1143000" y="2701528"/>
            <a:ext cx="6858000" cy="1241824"/>
          </a:xfrm>
          <a:prstGeom prst="rect">
            <a:avLst/>
          </a:prstGeom>
        </p:spPr>
        <p:txBody>
          <a:bodyPr lIns="34289" tIns="34289" rIns="34289" bIns="34289" anchor="t"/>
          <a:lstStyle>
            <a:lvl1pPr marL="0" indent="0" algn="ctr" defTabSz="685561">
              <a:lnSpc>
                <a:spcPct val="90000"/>
              </a:lnSpc>
              <a:spcBef>
                <a:spcPts val="675"/>
              </a:spcBef>
              <a:buSzTx/>
              <a:buNone/>
              <a:defRPr sz="1800">
                <a:latin typeface="+mj-lt"/>
                <a:ea typeface="+mj-ea"/>
                <a:cs typeface="+mj-cs"/>
                <a:sym typeface="Calibri"/>
              </a:defRPr>
            </a:lvl1pPr>
            <a:lvl2pPr marL="0" indent="0" algn="ctr" defTabSz="685561">
              <a:lnSpc>
                <a:spcPct val="90000"/>
              </a:lnSpc>
              <a:spcBef>
                <a:spcPts val="675"/>
              </a:spcBef>
              <a:buSzTx/>
              <a:buNone/>
              <a:defRPr sz="1800">
                <a:latin typeface="+mj-lt"/>
                <a:ea typeface="+mj-ea"/>
                <a:cs typeface="+mj-cs"/>
                <a:sym typeface="Calibri"/>
              </a:defRPr>
            </a:lvl2pPr>
            <a:lvl3pPr marL="0" indent="0" algn="ctr" defTabSz="685561">
              <a:lnSpc>
                <a:spcPct val="90000"/>
              </a:lnSpc>
              <a:spcBef>
                <a:spcPts val="675"/>
              </a:spcBef>
              <a:buSzTx/>
              <a:buNone/>
              <a:defRPr sz="1800">
                <a:latin typeface="+mj-lt"/>
                <a:ea typeface="+mj-ea"/>
                <a:cs typeface="+mj-cs"/>
                <a:sym typeface="Calibri"/>
              </a:defRPr>
            </a:lvl3pPr>
            <a:lvl4pPr marL="0" indent="0" algn="ctr" defTabSz="685561">
              <a:lnSpc>
                <a:spcPct val="90000"/>
              </a:lnSpc>
              <a:spcBef>
                <a:spcPts val="675"/>
              </a:spcBef>
              <a:buSzTx/>
              <a:buNone/>
              <a:defRPr sz="1800">
                <a:latin typeface="+mj-lt"/>
                <a:ea typeface="+mj-ea"/>
                <a:cs typeface="+mj-cs"/>
                <a:sym typeface="Calibri"/>
              </a:defRPr>
            </a:lvl4pPr>
            <a:lvl5pPr marL="0" indent="0" algn="ctr" defTabSz="685561">
              <a:lnSpc>
                <a:spcPct val="90000"/>
              </a:lnSpc>
              <a:spcBef>
                <a:spcPts val="675"/>
              </a:spcBef>
              <a:buSzTx/>
              <a:buNone/>
              <a:defRPr sz="18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94"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177128184"/>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1501" name="Title Text"/>
          <p:cNvSpPr txBox="1">
            <a:spLocks noGrp="1"/>
          </p:cNvSpPr>
          <p:nvPr>
            <p:ph type="title"/>
          </p:nvPr>
        </p:nvSpPr>
        <p:spPr>
          <a:xfrm>
            <a:off x="628650" y="273844"/>
            <a:ext cx="7886700" cy="994173"/>
          </a:xfrm>
          <a:prstGeom prst="rect">
            <a:avLst/>
          </a:prstGeom>
        </p:spPr>
        <p:txBody>
          <a:bodyPr lIns="34289" tIns="34289" rIns="34289" bIns="34289"/>
          <a:lstStyle>
            <a:lvl1pPr defTabSz="685561">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502" name="Body Level One…"/>
          <p:cNvSpPr txBox="1">
            <a:spLocks noGrp="1"/>
          </p:cNvSpPr>
          <p:nvPr>
            <p:ph type="body" idx="1"/>
          </p:nvPr>
        </p:nvSpPr>
        <p:spPr>
          <a:xfrm>
            <a:off x="628650" y="1369219"/>
            <a:ext cx="7886700" cy="3263505"/>
          </a:xfrm>
          <a:prstGeom prst="rect">
            <a:avLst/>
          </a:prstGeom>
        </p:spPr>
        <p:txBody>
          <a:bodyPr lIns="34289" tIns="34289" rIns="34289" bIns="34289" anchor="t"/>
          <a:lstStyle>
            <a:lvl1pPr marL="171394" indent="-171394" defTabSz="685561">
              <a:lnSpc>
                <a:spcPct val="90000"/>
              </a:lnSpc>
              <a:spcBef>
                <a:spcPts val="675"/>
              </a:spcBef>
              <a:buSzPct val="100000"/>
              <a:buFont typeface="Arial"/>
              <a:defRPr sz="2100">
                <a:latin typeface="+mj-lt"/>
                <a:ea typeface="+mj-ea"/>
                <a:cs typeface="+mj-cs"/>
                <a:sym typeface="Calibri"/>
              </a:defRPr>
            </a:lvl1pPr>
            <a:lvl2pPr marL="542746" indent="-199958" defTabSz="685561">
              <a:lnSpc>
                <a:spcPct val="90000"/>
              </a:lnSpc>
              <a:spcBef>
                <a:spcPts val="675"/>
              </a:spcBef>
              <a:buSzPct val="100000"/>
              <a:buFont typeface="Arial"/>
              <a:defRPr sz="2100">
                <a:latin typeface="+mj-lt"/>
                <a:ea typeface="+mj-ea"/>
                <a:cs typeface="+mj-cs"/>
                <a:sym typeface="Calibri"/>
              </a:defRPr>
            </a:lvl2pPr>
            <a:lvl3pPr marL="925511" indent="-239951" defTabSz="685561">
              <a:lnSpc>
                <a:spcPct val="90000"/>
              </a:lnSpc>
              <a:spcBef>
                <a:spcPts val="675"/>
              </a:spcBef>
              <a:buSzPct val="100000"/>
              <a:buFont typeface="Arial"/>
              <a:defRPr sz="2100">
                <a:latin typeface="+mj-lt"/>
                <a:ea typeface="+mj-ea"/>
                <a:cs typeface="+mj-cs"/>
                <a:sym typeface="Calibri"/>
              </a:defRPr>
            </a:lvl3pPr>
            <a:lvl4pPr marL="1285426" indent="-257090" defTabSz="685561">
              <a:lnSpc>
                <a:spcPct val="90000"/>
              </a:lnSpc>
              <a:spcBef>
                <a:spcPts val="675"/>
              </a:spcBef>
              <a:buSzPct val="100000"/>
              <a:buFont typeface="Arial"/>
              <a:defRPr sz="2100">
                <a:latin typeface="+mj-lt"/>
                <a:ea typeface="+mj-ea"/>
                <a:cs typeface="+mj-cs"/>
                <a:sym typeface="Calibri"/>
              </a:defRPr>
            </a:lvl4pPr>
            <a:lvl5pPr marL="1628204" indent="-257090" defTabSz="685561">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03"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968743617"/>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510" name="Title Text"/>
          <p:cNvSpPr txBox="1">
            <a:spLocks noGrp="1"/>
          </p:cNvSpPr>
          <p:nvPr>
            <p:ph type="title"/>
          </p:nvPr>
        </p:nvSpPr>
        <p:spPr>
          <a:xfrm>
            <a:off x="623888" y="1282316"/>
            <a:ext cx="7886701" cy="2139555"/>
          </a:xfrm>
          <a:prstGeom prst="rect">
            <a:avLst/>
          </a:prstGeom>
        </p:spPr>
        <p:txBody>
          <a:bodyPr lIns="34289" tIns="34289" rIns="34289" bIns="34289" anchor="b"/>
          <a:lstStyle>
            <a:lvl1pPr defTabSz="685561">
              <a:lnSpc>
                <a:spcPct val="90000"/>
              </a:lnSpc>
              <a:defRPr sz="4500" spc="0">
                <a:solidFill>
                  <a:srgbClr val="000000"/>
                </a:solidFill>
                <a:latin typeface="Calibri Light"/>
                <a:ea typeface="Calibri Light"/>
                <a:cs typeface="Calibri Light"/>
                <a:sym typeface="Calibri Light"/>
              </a:defRPr>
            </a:lvl1pPr>
          </a:lstStyle>
          <a:p>
            <a:r>
              <a:t>Title Text</a:t>
            </a:r>
          </a:p>
        </p:txBody>
      </p:sp>
      <p:sp>
        <p:nvSpPr>
          <p:cNvPr id="1511" name="Body Level One…"/>
          <p:cNvSpPr txBox="1">
            <a:spLocks noGrp="1"/>
          </p:cNvSpPr>
          <p:nvPr>
            <p:ph type="body" sz="quarter" idx="1"/>
          </p:nvPr>
        </p:nvSpPr>
        <p:spPr>
          <a:xfrm>
            <a:off x="623888" y="3442098"/>
            <a:ext cx="7886701" cy="1125142"/>
          </a:xfrm>
          <a:prstGeom prst="rect">
            <a:avLst/>
          </a:prstGeom>
        </p:spPr>
        <p:txBody>
          <a:bodyPr lIns="34289" tIns="34289" rIns="34289" bIns="34289" anchor="t"/>
          <a:lstStyle>
            <a:lvl1pPr marL="0" indent="0" defTabSz="685561">
              <a:lnSpc>
                <a:spcPct val="90000"/>
              </a:lnSpc>
              <a:spcBef>
                <a:spcPts val="675"/>
              </a:spcBef>
              <a:buSzTx/>
              <a:buNone/>
              <a:defRPr sz="1800">
                <a:solidFill>
                  <a:srgbClr val="888888"/>
                </a:solidFill>
                <a:latin typeface="+mj-lt"/>
                <a:ea typeface="+mj-ea"/>
                <a:cs typeface="+mj-cs"/>
                <a:sym typeface="Calibri"/>
              </a:defRPr>
            </a:lvl1pPr>
            <a:lvl2pPr marL="0" indent="0" defTabSz="685561">
              <a:lnSpc>
                <a:spcPct val="90000"/>
              </a:lnSpc>
              <a:spcBef>
                <a:spcPts val="675"/>
              </a:spcBef>
              <a:buSzTx/>
              <a:buNone/>
              <a:defRPr sz="1800">
                <a:solidFill>
                  <a:srgbClr val="888888"/>
                </a:solidFill>
                <a:latin typeface="+mj-lt"/>
                <a:ea typeface="+mj-ea"/>
                <a:cs typeface="+mj-cs"/>
                <a:sym typeface="Calibri"/>
              </a:defRPr>
            </a:lvl2pPr>
            <a:lvl3pPr marL="0" indent="0" defTabSz="685561">
              <a:lnSpc>
                <a:spcPct val="90000"/>
              </a:lnSpc>
              <a:spcBef>
                <a:spcPts val="675"/>
              </a:spcBef>
              <a:buSzTx/>
              <a:buNone/>
              <a:defRPr sz="1800">
                <a:solidFill>
                  <a:srgbClr val="888888"/>
                </a:solidFill>
                <a:latin typeface="+mj-lt"/>
                <a:ea typeface="+mj-ea"/>
                <a:cs typeface="+mj-cs"/>
                <a:sym typeface="Calibri"/>
              </a:defRPr>
            </a:lvl3pPr>
            <a:lvl4pPr marL="0" indent="0" defTabSz="685561">
              <a:lnSpc>
                <a:spcPct val="90000"/>
              </a:lnSpc>
              <a:spcBef>
                <a:spcPts val="675"/>
              </a:spcBef>
              <a:buSzTx/>
              <a:buNone/>
              <a:defRPr sz="1800">
                <a:solidFill>
                  <a:srgbClr val="888888"/>
                </a:solidFill>
                <a:latin typeface="+mj-lt"/>
                <a:ea typeface="+mj-ea"/>
                <a:cs typeface="+mj-cs"/>
                <a:sym typeface="Calibri"/>
              </a:defRPr>
            </a:lvl4pPr>
            <a:lvl5pPr marL="0" indent="0" defTabSz="685561">
              <a:lnSpc>
                <a:spcPct val="90000"/>
              </a:lnSpc>
              <a:spcBef>
                <a:spcPts val="675"/>
              </a:spcBef>
              <a:buSzTx/>
              <a:buNone/>
              <a:defRPr sz="1800">
                <a:solidFill>
                  <a:srgbClr val="888888"/>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12"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574866478"/>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1519" name="Title Text"/>
          <p:cNvSpPr txBox="1">
            <a:spLocks noGrp="1"/>
          </p:cNvSpPr>
          <p:nvPr>
            <p:ph type="title"/>
          </p:nvPr>
        </p:nvSpPr>
        <p:spPr>
          <a:xfrm>
            <a:off x="629841" y="273844"/>
            <a:ext cx="7886702" cy="994173"/>
          </a:xfrm>
          <a:prstGeom prst="rect">
            <a:avLst/>
          </a:prstGeom>
        </p:spPr>
        <p:txBody>
          <a:bodyPr lIns="34289" tIns="34289" rIns="34289" bIns="34289"/>
          <a:lstStyle>
            <a:lvl1pPr defTabSz="685561">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520" name="Body Level One…"/>
          <p:cNvSpPr txBox="1">
            <a:spLocks noGrp="1"/>
          </p:cNvSpPr>
          <p:nvPr>
            <p:ph type="body" sz="quarter" idx="1"/>
          </p:nvPr>
        </p:nvSpPr>
        <p:spPr>
          <a:xfrm>
            <a:off x="629841" y="1260871"/>
            <a:ext cx="3868342" cy="617936"/>
          </a:xfrm>
          <a:prstGeom prst="rect">
            <a:avLst/>
          </a:prstGeom>
        </p:spPr>
        <p:txBody>
          <a:bodyPr lIns="34289" tIns="34289" rIns="34289" bIns="34289" anchor="b"/>
          <a:lstStyle>
            <a:lvl1pPr marL="0" indent="0" defTabSz="685561">
              <a:lnSpc>
                <a:spcPct val="90000"/>
              </a:lnSpc>
              <a:spcBef>
                <a:spcPts val="675"/>
              </a:spcBef>
              <a:buSzTx/>
              <a:buNone/>
              <a:defRPr sz="1800" b="1">
                <a:latin typeface="+mj-lt"/>
                <a:ea typeface="+mj-ea"/>
                <a:cs typeface="+mj-cs"/>
                <a:sym typeface="Calibri"/>
              </a:defRPr>
            </a:lvl1pPr>
            <a:lvl2pPr marL="0" indent="0" defTabSz="685561">
              <a:lnSpc>
                <a:spcPct val="90000"/>
              </a:lnSpc>
              <a:spcBef>
                <a:spcPts val="675"/>
              </a:spcBef>
              <a:buSzTx/>
              <a:buNone/>
              <a:defRPr sz="1800" b="1">
                <a:latin typeface="+mj-lt"/>
                <a:ea typeface="+mj-ea"/>
                <a:cs typeface="+mj-cs"/>
                <a:sym typeface="Calibri"/>
              </a:defRPr>
            </a:lvl2pPr>
            <a:lvl3pPr marL="0" indent="0" defTabSz="685561">
              <a:lnSpc>
                <a:spcPct val="90000"/>
              </a:lnSpc>
              <a:spcBef>
                <a:spcPts val="675"/>
              </a:spcBef>
              <a:buSzTx/>
              <a:buNone/>
              <a:defRPr sz="1800" b="1">
                <a:latin typeface="+mj-lt"/>
                <a:ea typeface="+mj-ea"/>
                <a:cs typeface="+mj-cs"/>
                <a:sym typeface="Calibri"/>
              </a:defRPr>
            </a:lvl3pPr>
            <a:lvl4pPr marL="0" indent="0" defTabSz="685561">
              <a:lnSpc>
                <a:spcPct val="90000"/>
              </a:lnSpc>
              <a:spcBef>
                <a:spcPts val="675"/>
              </a:spcBef>
              <a:buSzTx/>
              <a:buNone/>
              <a:defRPr sz="1800" b="1">
                <a:latin typeface="+mj-lt"/>
                <a:ea typeface="+mj-ea"/>
                <a:cs typeface="+mj-cs"/>
                <a:sym typeface="Calibri"/>
              </a:defRPr>
            </a:lvl4pPr>
            <a:lvl5pPr marL="0" indent="0" defTabSz="685561">
              <a:lnSpc>
                <a:spcPct val="90000"/>
              </a:lnSpc>
              <a:spcBef>
                <a:spcPts val="675"/>
              </a:spcBef>
              <a:buSzTx/>
              <a:buNone/>
              <a:defRPr sz="1800" b="1">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21" name="Shape 240"/>
          <p:cNvSpPr>
            <a:spLocks noGrp="1"/>
          </p:cNvSpPr>
          <p:nvPr>
            <p:ph type="body" sz="quarter" idx="13"/>
          </p:nvPr>
        </p:nvSpPr>
        <p:spPr>
          <a:xfrm>
            <a:off x="4629151" y="1260871"/>
            <a:ext cx="3887393" cy="617936"/>
          </a:xfrm>
          <a:prstGeom prst="rect">
            <a:avLst/>
          </a:prstGeom>
        </p:spPr>
        <p:txBody>
          <a:bodyPr lIns="34289" tIns="34289" rIns="34289" bIns="34289" anchor="b"/>
          <a:lstStyle>
            <a:lvl1pPr marL="0" indent="0" defTabSz="685561">
              <a:lnSpc>
                <a:spcPct val="90000"/>
              </a:lnSpc>
              <a:spcBef>
                <a:spcPts val="675"/>
              </a:spcBef>
              <a:buSzTx/>
              <a:buNone/>
              <a:defRPr sz="1800" b="1">
                <a:latin typeface="+mj-lt"/>
                <a:ea typeface="+mj-ea"/>
                <a:cs typeface="+mj-cs"/>
                <a:sym typeface="Calibri"/>
              </a:defRPr>
            </a:lvl1pPr>
          </a:lstStyle>
          <a:p>
            <a:pPr marL="0" indent="0" defTabSz="914081">
              <a:lnSpc>
                <a:spcPct val="90000"/>
              </a:lnSpc>
              <a:spcBef>
                <a:spcPts val="900"/>
              </a:spcBef>
              <a:buSzTx/>
              <a:buNone/>
              <a:defRPr sz="1800" b="1">
                <a:latin typeface="+mj-lt"/>
                <a:ea typeface="+mj-ea"/>
                <a:cs typeface="+mj-cs"/>
                <a:sym typeface="Calibri"/>
              </a:defRPr>
            </a:pPr>
            <a:endParaRPr/>
          </a:p>
        </p:txBody>
      </p:sp>
      <p:sp>
        <p:nvSpPr>
          <p:cNvPr id="1522"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040980730"/>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1529" name="Title Text"/>
          <p:cNvSpPr txBox="1">
            <a:spLocks noGrp="1"/>
          </p:cNvSpPr>
          <p:nvPr>
            <p:ph type="title"/>
          </p:nvPr>
        </p:nvSpPr>
        <p:spPr>
          <a:xfrm>
            <a:off x="628650" y="273844"/>
            <a:ext cx="7886700" cy="994173"/>
          </a:xfrm>
          <a:prstGeom prst="rect">
            <a:avLst/>
          </a:prstGeom>
        </p:spPr>
        <p:txBody>
          <a:bodyPr lIns="34289" tIns="34289" rIns="34289" bIns="34289"/>
          <a:lstStyle>
            <a:lvl1pPr defTabSz="685561">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530"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275402221"/>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1537" name="Title Text"/>
          <p:cNvSpPr txBox="1">
            <a:spLocks noGrp="1"/>
          </p:cNvSpPr>
          <p:nvPr>
            <p:ph type="title"/>
          </p:nvPr>
        </p:nvSpPr>
        <p:spPr>
          <a:xfrm>
            <a:off x="629841" y="342900"/>
            <a:ext cx="2949179" cy="1200150"/>
          </a:xfrm>
          <a:prstGeom prst="rect">
            <a:avLst/>
          </a:prstGeom>
        </p:spPr>
        <p:txBody>
          <a:bodyPr lIns="34289" tIns="34289" rIns="34289" bIns="34289" anchor="b"/>
          <a:lstStyle>
            <a:lvl1pPr defTabSz="685561">
              <a:lnSpc>
                <a:spcPct val="90000"/>
              </a:lnSpc>
              <a:defRPr sz="2400" spc="0">
                <a:solidFill>
                  <a:srgbClr val="000000"/>
                </a:solidFill>
                <a:latin typeface="Calibri Light"/>
                <a:ea typeface="Calibri Light"/>
                <a:cs typeface="Calibri Light"/>
                <a:sym typeface="Calibri Light"/>
              </a:defRPr>
            </a:lvl1pPr>
          </a:lstStyle>
          <a:p>
            <a:r>
              <a:t>Title Text</a:t>
            </a:r>
          </a:p>
        </p:txBody>
      </p:sp>
      <p:sp>
        <p:nvSpPr>
          <p:cNvPr id="1538" name="Body Level One…"/>
          <p:cNvSpPr txBox="1">
            <a:spLocks noGrp="1"/>
          </p:cNvSpPr>
          <p:nvPr>
            <p:ph type="body" sz="half" idx="1"/>
          </p:nvPr>
        </p:nvSpPr>
        <p:spPr>
          <a:xfrm>
            <a:off x="3887392" y="740581"/>
            <a:ext cx="4629152" cy="3655223"/>
          </a:xfrm>
          <a:prstGeom prst="rect">
            <a:avLst/>
          </a:prstGeom>
        </p:spPr>
        <p:txBody>
          <a:bodyPr lIns="34289" tIns="34289" rIns="34289" bIns="34289" anchor="t"/>
          <a:lstStyle>
            <a:lvl1pPr marL="171394" indent="-171394" defTabSz="685561">
              <a:lnSpc>
                <a:spcPct val="90000"/>
              </a:lnSpc>
              <a:spcBef>
                <a:spcPts val="675"/>
              </a:spcBef>
              <a:buSzPct val="100000"/>
              <a:buFont typeface="Arial"/>
              <a:defRPr sz="2400">
                <a:latin typeface="+mj-lt"/>
                <a:ea typeface="+mj-ea"/>
                <a:cs typeface="+mj-cs"/>
                <a:sym typeface="Calibri"/>
              </a:defRPr>
            </a:lvl1pPr>
            <a:lvl2pPr marL="538664" indent="-195878" defTabSz="685561">
              <a:lnSpc>
                <a:spcPct val="90000"/>
              </a:lnSpc>
              <a:spcBef>
                <a:spcPts val="675"/>
              </a:spcBef>
              <a:buSzPct val="100000"/>
              <a:buFont typeface="Arial"/>
              <a:defRPr sz="2400">
                <a:latin typeface="+mj-lt"/>
                <a:ea typeface="+mj-ea"/>
                <a:cs typeface="+mj-cs"/>
                <a:sym typeface="Calibri"/>
              </a:defRPr>
            </a:lvl2pPr>
            <a:lvl3pPr marL="914084" indent="-228524" defTabSz="685561">
              <a:lnSpc>
                <a:spcPct val="90000"/>
              </a:lnSpc>
              <a:spcBef>
                <a:spcPts val="675"/>
              </a:spcBef>
              <a:buSzPct val="100000"/>
              <a:buFont typeface="Arial"/>
              <a:defRPr sz="2400">
                <a:latin typeface="+mj-lt"/>
                <a:ea typeface="+mj-ea"/>
                <a:cs typeface="+mj-cs"/>
                <a:sym typeface="Calibri"/>
              </a:defRPr>
            </a:lvl3pPr>
            <a:lvl4pPr marL="1302566" indent="-274229" defTabSz="685561">
              <a:lnSpc>
                <a:spcPct val="90000"/>
              </a:lnSpc>
              <a:spcBef>
                <a:spcPts val="675"/>
              </a:spcBef>
              <a:buSzPct val="100000"/>
              <a:buFont typeface="Arial"/>
              <a:defRPr sz="2400">
                <a:latin typeface="+mj-lt"/>
                <a:ea typeface="+mj-ea"/>
                <a:cs typeface="+mj-cs"/>
                <a:sym typeface="Calibri"/>
              </a:defRPr>
            </a:lvl4pPr>
            <a:lvl5pPr marL="1645341" indent="-274229" defTabSz="685561">
              <a:lnSpc>
                <a:spcPct val="90000"/>
              </a:lnSpc>
              <a:spcBef>
                <a:spcPts val="675"/>
              </a:spcBef>
              <a:buSzPct val="100000"/>
              <a:buFont typeface="Arial"/>
              <a:defRPr sz="24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39" name="Shape 265"/>
          <p:cNvSpPr>
            <a:spLocks noGrp="1"/>
          </p:cNvSpPr>
          <p:nvPr>
            <p:ph type="body" sz="quarter" idx="13"/>
          </p:nvPr>
        </p:nvSpPr>
        <p:spPr>
          <a:xfrm>
            <a:off x="629840" y="1543051"/>
            <a:ext cx="2949180" cy="2858693"/>
          </a:xfrm>
          <a:prstGeom prst="rect">
            <a:avLst/>
          </a:prstGeom>
        </p:spPr>
        <p:txBody>
          <a:bodyPr lIns="34289" tIns="34289" rIns="34289" bIns="34289" anchor="t"/>
          <a:lstStyle>
            <a:lvl1pPr marL="0" indent="0" defTabSz="685561">
              <a:lnSpc>
                <a:spcPct val="90000"/>
              </a:lnSpc>
              <a:spcBef>
                <a:spcPts val="675"/>
              </a:spcBef>
              <a:buSzTx/>
              <a:buNone/>
              <a:defRPr sz="1200">
                <a:latin typeface="+mj-lt"/>
                <a:ea typeface="+mj-ea"/>
                <a:cs typeface="+mj-cs"/>
                <a:sym typeface="Calibri"/>
              </a:defRPr>
            </a:lvl1pPr>
          </a:lstStyle>
          <a:p>
            <a:pPr marL="0" indent="0" defTabSz="914081">
              <a:lnSpc>
                <a:spcPct val="90000"/>
              </a:lnSpc>
              <a:spcBef>
                <a:spcPts val="900"/>
              </a:spcBef>
              <a:buSzTx/>
              <a:buNone/>
              <a:defRPr sz="1200">
                <a:latin typeface="+mj-lt"/>
                <a:ea typeface="+mj-ea"/>
                <a:cs typeface="+mj-cs"/>
                <a:sym typeface="Calibri"/>
              </a:defRPr>
            </a:pPr>
            <a:endParaRPr/>
          </a:p>
        </p:txBody>
      </p:sp>
      <p:sp>
        <p:nvSpPr>
          <p:cNvPr id="1540"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372185561"/>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3_Picture with Caption">
    <p:spTree>
      <p:nvGrpSpPr>
        <p:cNvPr id="1" name=""/>
        <p:cNvGrpSpPr/>
        <p:nvPr/>
      </p:nvGrpSpPr>
      <p:grpSpPr>
        <a:xfrm>
          <a:off x="0" y="0"/>
          <a:ext cx="0" cy="0"/>
          <a:chOff x="0" y="0"/>
          <a:chExt cx="0" cy="0"/>
        </a:xfrm>
      </p:grpSpPr>
      <p:sp>
        <p:nvSpPr>
          <p:cNvPr id="1547" name="Title Text"/>
          <p:cNvSpPr txBox="1">
            <a:spLocks noGrp="1"/>
          </p:cNvSpPr>
          <p:nvPr>
            <p:ph type="title"/>
          </p:nvPr>
        </p:nvSpPr>
        <p:spPr>
          <a:xfrm>
            <a:off x="629841" y="342900"/>
            <a:ext cx="2949179" cy="1200150"/>
          </a:xfrm>
          <a:prstGeom prst="rect">
            <a:avLst/>
          </a:prstGeom>
        </p:spPr>
        <p:txBody>
          <a:bodyPr lIns="34289" tIns="34289" rIns="34289" bIns="34289" anchor="b"/>
          <a:lstStyle>
            <a:lvl1pPr defTabSz="685561">
              <a:lnSpc>
                <a:spcPct val="90000"/>
              </a:lnSpc>
              <a:defRPr sz="2400" spc="0">
                <a:solidFill>
                  <a:srgbClr val="000000"/>
                </a:solidFill>
                <a:latin typeface="Calibri Light"/>
                <a:ea typeface="Calibri Light"/>
                <a:cs typeface="Calibri Light"/>
                <a:sym typeface="Calibri Light"/>
              </a:defRPr>
            </a:lvl1pPr>
          </a:lstStyle>
          <a:p>
            <a:r>
              <a:t>Title Text</a:t>
            </a:r>
          </a:p>
        </p:txBody>
      </p:sp>
      <p:sp>
        <p:nvSpPr>
          <p:cNvPr id="1548" name="Shape 274"/>
          <p:cNvSpPr>
            <a:spLocks noGrp="1"/>
          </p:cNvSpPr>
          <p:nvPr>
            <p:ph type="pic" sz="half" idx="13"/>
          </p:nvPr>
        </p:nvSpPr>
        <p:spPr>
          <a:xfrm>
            <a:off x="3887392" y="740581"/>
            <a:ext cx="4629152" cy="3655223"/>
          </a:xfrm>
          <a:prstGeom prst="rect">
            <a:avLst/>
          </a:prstGeom>
        </p:spPr>
        <p:txBody>
          <a:bodyPr lIns="91439" tIns="45719" rIns="91439" bIns="45719" anchor="t">
            <a:noAutofit/>
          </a:bodyPr>
          <a:lstStyle/>
          <a:p>
            <a:endParaRPr/>
          </a:p>
        </p:txBody>
      </p:sp>
      <p:sp>
        <p:nvSpPr>
          <p:cNvPr id="1549" name="Body Level One…"/>
          <p:cNvSpPr txBox="1">
            <a:spLocks noGrp="1"/>
          </p:cNvSpPr>
          <p:nvPr>
            <p:ph type="body" sz="quarter" idx="1"/>
          </p:nvPr>
        </p:nvSpPr>
        <p:spPr>
          <a:xfrm>
            <a:off x="629841" y="1543051"/>
            <a:ext cx="2949179" cy="2858693"/>
          </a:xfrm>
          <a:prstGeom prst="rect">
            <a:avLst/>
          </a:prstGeom>
        </p:spPr>
        <p:txBody>
          <a:bodyPr lIns="34289" tIns="34289" rIns="34289" bIns="34289" anchor="t"/>
          <a:lstStyle>
            <a:lvl1pPr marL="0" indent="0" defTabSz="685561">
              <a:lnSpc>
                <a:spcPct val="90000"/>
              </a:lnSpc>
              <a:spcBef>
                <a:spcPts val="675"/>
              </a:spcBef>
              <a:buSzTx/>
              <a:buNone/>
              <a:defRPr sz="1200">
                <a:latin typeface="+mj-lt"/>
                <a:ea typeface="+mj-ea"/>
                <a:cs typeface="+mj-cs"/>
                <a:sym typeface="Calibri"/>
              </a:defRPr>
            </a:lvl1pPr>
            <a:lvl2pPr marL="0" indent="0" defTabSz="685561">
              <a:lnSpc>
                <a:spcPct val="90000"/>
              </a:lnSpc>
              <a:spcBef>
                <a:spcPts val="675"/>
              </a:spcBef>
              <a:buSzTx/>
              <a:buNone/>
              <a:defRPr sz="1200">
                <a:latin typeface="+mj-lt"/>
                <a:ea typeface="+mj-ea"/>
                <a:cs typeface="+mj-cs"/>
                <a:sym typeface="Calibri"/>
              </a:defRPr>
            </a:lvl2pPr>
            <a:lvl3pPr marL="0" indent="0" defTabSz="685561">
              <a:lnSpc>
                <a:spcPct val="90000"/>
              </a:lnSpc>
              <a:spcBef>
                <a:spcPts val="675"/>
              </a:spcBef>
              <a:buSzTx/>
              <a:buNone/>
              <a:defRPr sz="1200">
                <a:latin typeface="+mj-lt"/>
                <a:ea typeface="+mj-ea"/>
                <a:cs typeface="+mj-cs"/>
                <a:sym typeface="Calibri"/>
              </a:defRPr>
            </a:lvl3pPr>
            <a:lvl4pPr marL="0" indent="0" defTabSz="685561">
              <a:lnSpc>
                <a:spcPct val="90000"/>
              </a:lnSpc>
              <a:spcBef>
                <a:spcPts val="675"/>
              </a:spcBef>
              <a:buSzTx/>
              <a:buNone/>
              <a:defRPr sz="1200">
                <a:latin typeface="+mj-lt"/>
                <a:ea typeface="+mj-ea"/>
                <a:cs typeface="+mj-cs"/>
                <a:sym typeface="Calibri"/>
              </a:defRPr>
            </a:lvl4pPr>
            <a:lvl5pPr marL="0" indent="0" defTabSz="685561">
              <a:lnSpc>
                <a:spcPct val="90000"/>
              </a:lnSpc>
              <a:spcBef>
                <a:spcPts val="675"/>
              </a:spcBef>
              <a:buSzTx/>
              <a:buNone/>
              <a:defRPr sz="12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50"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918131690"/>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4_Title and Vertical Text">
    <p:spTree>
      <p:nvGrpSpPr>
        <p:cNvPr id="1" name=""/>
        <p:cNvGrpSpPr/>
        <p:nvPr/>
      </p:nvGrpSpPr>
      <p:grpSpPr>
        <a:xfrm>
          <a:off x="0" y="0"/>
          <a:ext cx="0" cy="0"/>
          <a:chOff x="0" y="0"/>
          <a:chExt cx="0" cy="0"/>
        </a:xfrm>
      </p:grpSpPr>
      <p:sp>
        <p:nvSpPr>
          <p:cNvPr id="1557" name="Title Text"/>
          <p:cNvSpPr txBox="1">
            <a:spLocks noGrp="1"/>
          </p:cNvSpPr>
          <p:nvPr>
            <p:ph type="title"/>
          </p:nvPr>
        </p:nvSpPr>
        <p:spPr>
          <a:xfrm>
            <a:off x="628650" y="273844"/>
            <a:ext cx="7886700" cy="994173"/>
          </a:xfrm>
          <a:prstGeom prst="rect">
            <a:avLst/>
          </a:prstGeom>
        </p:spPr>
        <p:txBody>
          <a:bodyPr lIns="34289" tIns="34289" rIns="34289" bIns="34289"/>
          <a:lstStyle>
            <a:lvl1pPr defTabSz="685561">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558" name="Body Level One…"/>
          <p:cNvSpPr txBox="1">
            <a:spLocks noGrp="1"/>
          </p:cNvSpPr>
          <p:nvPr>
            <p:ph type="body" idx="1"/>
          </p:nvPr>
        </p:nvSpPr>
        <p:spPr>
          <a:xfrm>
            <a:off x="628650" y="1369219"/>
            <a:ext cx="7886700" cy="3263505"/>
          </a:xfrm>
          <a:prstGeom prst="rect">
            <a:avLst/>
          </a:prstGeom>
        </p:spPr>
        <p:txBody>
          <a:bodyPr lIns="34289" tIns="34289" rIns="34289" bIns="34289" anchor="t"/>
          <a:lstStyle>
            <a:lvl1pPr marL="171394" indent="-171394" defTabSz="685561">
              <a:lnSpc>
                <a:spcPct val="90000"/>
              </a:lnSpc>
              <a:spcBef>
                <a:spcPts val="675"/>
              </a:spcBef>
              <a:buSzPct val="100000"/>
              <a:buFont typeface="Arial"/>
              <a:defRPr sz="2100">
                <a:latin typeface="+mj-lt"/>
                <a:ea typeface="+mj-ea"/>
                <a:cs typeface="+mj-cs"/>
                <a:sym typeface="Calibri"/>
              </a:defRPr>
            </a:lvl1pPr>
            <a:lvl2pPr marL="542746" indent="-199958" defTabSz="685561">
              <a:lnSpc>
                <a:spcPct val="90000"/>
              </a:lnSpc>
              <a:spcBef>
                <a:spcPts val="675"/>
              </a:spcBef>
              <a:buSzPct val="100000"/>
              <a:buFont typeface="Arial"/>
              <a:defRPr sz="2100">
                <a:latin typeface="+mj-lt"/>
                <a:ea typeface="+mj-ea"/>
                <a:cs typeface="+mj-cs"/>
                <a:sym typeface="Calibri"/>
              </a:defRPr>
            </a:lvl2pPr>
            <a:lvl3pPr marL="925511" indent="-239951" defTabSz="685561">
              <a:lnSpc>
                <a:spcPct val="90000"/>
              </a:lnSpc>
              <a:spcBef>
                <a:spcPts val="675"/>
              </a:spcBef>
              <a:buSzPct val="100000"/>
              <a:buFont typeface="Arial"/>
              <a:defRPr sz="2100">
                <a:latin typeface="+mj-lt"/>
                <a:ea typeface="+mj-ea"/>
                <a:cs typeface="+mj-cs"/>
                <a:sym typeface="Calibri"/>
              </a:defRPr>
            </a:lvl3pPr>
            <a:lvl4pPr marL="1285426" indent="-257090" defTabSz="685561">
              <a:lnSpc>
                <a:spcPct val="90000"/>
              </a:lnSpc>
              <a:spcBef>
                <a:spcPts val="675"/>
              </a:spcBef>
              <a:buSzPct val="100000"/>
              <a:buFont typeface="Arial"/>
              <a:defRPr sz="2100">
                <a:latin typeface="+mj-lt"/>
                <a:ea typeface="+mj-ea"/>
                <a:cs typeface="+mj-cs"/>
                <a:sym typeface="Calibri"/>
              </a:defRPr>
            </a:lvl4pPr>
            <a:lvl5pPr marL="1628204" indent="-257090" defTabSz="685561">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59"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75890989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8">
    <p:spTree>
      <p:nvGrpSpPr>
        <p:cNvPr id="1" name=""/>
        <p:cNvGrpSpPr/>
        <p:nvPr/>
      </p:nvGrpSpPr>
      <p:grpSpPr>
        <a:xfrm>
          <a:off x="0" y="0"/>
          <a:ext cx="0" cy="0"/>
          <a:chOff x="0" y="0"/>
          <a:chExt cx="0" cy="0"/>
        </a:xfrm>
      </p:grpSpPr>
      <p:sp>
        <p:nvSpPr>
          <p:cNvPr id="2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22"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223" name="Bild"/>
          <p:cNvSpPr>
            <a:spLocks noGrp="1"/>
          </p:cNvSpPr>
          <p:nvPr>
            <p:ph type="pic" sz="half" idx="13"/>
          </p:nvPr>
        </p:nvSpPr>
        <p:spPr>
          <a:xfrm>
            <a:off x="952462" y="2190694"/>
            <a:ext cx="3617120" cy="2952806"/>
          </a:xfrm>
          <a:prstGeom prst="rect">
            <a:avLst/>
          </a:prstGeom>
        </p:spPr>
        <p:txBody>
          <a:bodyPr lIns="91439" tIns="45719" rIns="91439" bIns="45719" anchor="t">
            <a:noAutofit/>
          </a:bodyPr>
          <a:lstStyle/>
          <a:p>
            <a:endParaRPr/>
          </a:p>
        </p:txBody>
      </p:sp>
      <p:sp>
        <p:nvSpPr>
          <p:cNvPr id="224" name="Bild"/>
          <p:cNvSpPr>
            <a:spLocks noGrp="1"/>
          </p:cNvSpPr>
          <p:nvPr>
            <p:ph type="pic" sz="quarter" idx="14"/>
          </p:nvPr>
        </p:nvSpPr>
        <p:spPr>
          <a:xfrm>
            <a:off x="6857963" y="0"/>
            <a:ext cx="2286038" cy="2190695"/>
          </a:xfrm>
          <a:prstGeom prst="rect">
            <a:avLst/>
          </a:prstGeom>
        </p:spPr>
        <p:txBody>
          <a:bodyPr lIns="91439" tIns="45719" rIns="91439" bIns="45719" anchor="t">
            <a:noAutofit/>
          </a:bodyPr>
          <a:lstStyle/>
          <a:p>
            <a:endParaRPr/>
          </a:p>
        </p:txBody>
      </p:sp>
      <p:sp>
        <p:nvSpPr>
          <p:cNvPr id="225" name="Bild"/>
          <p:cNvSpPr>
            <a:spLocks noGrp="1"/>
          </p:cNvSpPr>
          <p:nvPr>
            <p:ph type="pic" sz="quarter" idx="15"/>
          </p:nvPr>
        </p:nvSpPr>
        <p:spPr>
          <a:xfrm>
            <a:off x="6860381" y="2190694"/>
            <a:ext cx="2286038" cy="2952751"/>
          </a:xfrm>
          <a:prstGeom prst="rect">
            <a:avLst/>
          </a:prstGeom>
        </p:spPr>
        <p:txBody>
          <a:bodyPr lIns="91439" tIns="45719" rIns="91439" bIns="45719" anchor="t">
            <a:noAutofit/>
          </a:bodyPr>
          <a:lstStyle/>
          <a:p>
            <a:endParaRPr/>
          </a:p>
        </p:txBody>
      </p:sp>
      <p:sp>
        <p:nvSpPr>
          <p:cNvPr id="226" name="Bild"/>
          <p:cNvSpPr>
            <a:spLocks noGrp="1"/>
          </p:cNvSpPr>
          <p:nvPr>
            <p:ph type="pic" sz="half" idx="16"/>
          </p:nvPr>
        </p:nvSpPr>
        <p:spPr>
          <a:xfrm>
            <a:off x="4569471" y="0"/>
            <a:ext cx="2286038"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928933824"/>
      </p:ext>
    </p:extLst>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4_Vertical Title and Text">
    <p:spTree>
      <p:nvGrpSpPr>
        <p:cNvPr id="1" name=""/>
        <p:cNvGrpSpPr/>
        <p:nvPr/>
      </p:nvGrpSpPr>
      <p:grpSpPr>
        <a:xfrm>
          <a:off x="0" y="0"/>
          <a:ext cx="0" cy="0"/>
          <a:chOff x="0" y="0"/>
          <a:chExt cx="0" cy="0"/>
        </a:xfrm>
      </p:grpSpPr>
      <p:sp>
        <p:nvSpPr>
          <p:cNvPr id="1566" name="Title Text"/>
          <p:cNvSpPr txBox="1">
            <a:spLocks noGrp="1"/>
          </p:cNvSpPr>
          <p:nvPr>
            <p:ph type="title"/>
          </p:nvPr>
        </p:nvSpPr>
        <p:spPr>
          <a:xfrm>
            <a:off x="6543675" y="273857"/>
            <a:ext cx="1971676" cy="4358881"/>
          </a:xfrm>
          <a:prstGeom prst="rect">
            <a:avLst/>
          </a:prstGeom>
        </p:spPr>
        <p:txBody>
          <a:bodyPr lIns="34289" tIns="34289" rIns="34289" bIns="34289"/>
          <a:lstStyle>
            <a:lvl1pPr defTabSz="685561">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567" name="Body Level One…"/>
          <p:cNvSpPr txBox="1">
            <a:spLocks noGrp="1"/>
          </p:cNvSpPr>
          <p:nvPr>
            <p:ph type="body" idx="1"/>
          </p:nvPr>
        </p:nvSpPr>
        <p:spPr>
          <a:xfrm>
            <a:off x="628652" y="273857"/>
            <a:ext cx="5800726" cy="4358881"/>
          </a:xfrm>
          <a:prstGeom prst="rect">
            <a:avLst/>
          </a:prstGeom>
        </p:spPr>
        <p:txBody>
          <a:bodyPr lIns="34289" tIns="34289" rIns="34289" bIns="34289" anchor="t"/>
          <a:lstStyle>
            <a:lvl1pPr marL="171394" indent="-171394" defTabSz="685561">
              <a:lnSpc>
                <a:spcPct val="90000"/>
              </a:lnSpc>
              <a:spcBef>
                <a:spcPts val="675"/>
              </a:spcBef>
              <a:buSzPct val="100000"/>
              <a:buFont typeface="Arial"/>
              <a:defRPr sz="2100">
                <a:latin typeface="+mj-lt"/>
                <a:ea typeface="+mj-ea"/>
                <a:cs typeface="+mj-cs"/>
                <a:sym typeface="Calibri"/>
              </a:defRPr>
            </a:lvl1pPr>
            <a:lvl2pPr marL="542746" indent="-199958" defTabSz="685561">
              <a:lnSpc>
                <a:spcPct val="90000"/>
              </a:lnSpc>
              <a:spcBef>
                <a:spcPts val="675"/>
              </a:spcBef>
              <a:buSzPct val="100000"/>
              <a:buFont typeface="Arial"/>
              <a:defRPr sz="2100">
                <a:latin typeface="+mj-lt"/>
                <a:ea typeface="+mj-ea"/>
                <a:cs typeface="+mj-cs"/>
                <a:sym typeface="Calibri"/>
              </a:defRPr>
            </a:lvl2pPr>
            <a:lvl3pPr marL="925511" indent="-239951" defTabSz="685561">
              <a:lnSpc>
                <a:spcPct val="90000"/>
              </a:lnSpc>
              <a:spcBef>
                <a:spcPts val="675"/>
              </a:spcBef>
              <a:buSzPct val="100000"/>
              <a:buFont typeface="Arial"/>
              <a:defRPr sz="2100">
                <a:latin typeface="+mj-lt"/>
                <a:ea typeface="+mj-ea"/>
                <a:cs typeface="+mj-cs"/>
                <a:sym typeface="Calibri"/>
              </a:defRPr>
            </a:lvl3pPr>
            <a:lvl4pPr marL="1285426" indent="-257090" defTabSz="685561">
              <a:lnSpc>
                <a:spcPct val="90000"/>
              </a:lnSpc>
              <a:spcBef>
                <a:spcPts val="675"/>
              </a:spcBef>
              <a:buSzPct val="100000"/>
              <a:buFont typeface="Arial"/>
              <a:defRPr sz="2100">
                <a:latin typeface="+mj-lt"/>
                <a:ea typeface="+mj-ea"/>
                <a:cs typeface="+mj-cs"/>
                <a:sym typeface="Calibri"/>
              </a:defRPr>
            </a:lvl4pPr>
            <a:lvl5pPr marL="1628204" indent="-257090" defTabSz="685561">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68"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204081859"/>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1575" name="Title Text"/>
          <p:cNvSpPr txBox="1">
            <a:spLocks noGrp="1"/>
          </p:cNvSpPr>
          <p:nvPr>
            <p:ph type="title"/>
          </p:nvPr>
        </p:nvSpPr>
        <p:spPr>
          <a:xfrm>
            <a:off x="628650" y="273844"/>
            <a:ext cx="7886700" cy="994173"/>
          </a:xfrm>
          <a:prstGeom prst="rect">
            <a:avLst/>
          </a:prstGeom>
        </p:spPr>
        <p:txBody>
          <a:bodyPr lIns="34290" tIns="34290" rIns="34290" bIns="34290"/>
          <a:lstStyle>
            <a:lvl1pPr defTabSz="685783">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576" name="Body Level One…"/>
          <p:cNvSpPr txBox="1">
            <a:spLocks noGrp="1"/>
          </p:cNvSpPr>
          <p:nvPr>
            <p:ph type="body" idx="1"/>
          </p:nvPr>
        </p:nvSpPr>
        <p:spPr>
          <a:xfrm>
            <a:off x="628650" y="1369219"/>
            <a:ext cx="7886700" cy="3263505"/>
          </a:xfrm>
          <a:prstGeom prst="rect">
            <a:avLst/>
          </a:prstGeom>
        </p:spPr>
        <p:txBody>
          <a:bodyPr lIns="34290" tIns="34290" rIns="34290" bIns="34290" anchor="t"/>
          <a:lstStyle>
            <a:lvl1pPr marL="171445" indent="-171445" defTabSz="685783">
              <a:lnSpc>
                <a:spcPct val="90000"/>
              </a:lnSpc>
              <a:spcBef>
                <a:spcPts val="675"/>
              </a:spcBef>
              <a:buSzPct val="100000"/>
              <a:buFont typeface="Arial"/>
              <a:defRPr sz="2100">
                <a:latin typeface="+mj-lt"/>
                <a:ea typeface="+mj-ea"/>
                <a:cs typeface="+mj-cs"/>
                <a:sym typeface="Calibri"/>
              </a:defRPr>
            </a:lvl1pPr>
            <a:lvl2pPr marL="542911" indent="-200020" defTabSz="685783">
              <a:lnSpc>
                <a:spcPct val="90000"/>
              </a:lnSpc>
              <a:spcBef>
                <a:spcPts val="675"/>
              </a:spcBef>
              <a:buSzPct val="100000"/>
              <a:buFont typeface="Arial"/>
              <a:defRPr sz="2100">
                <a:latin typeface="+mj-lt"/>
                <a:ea typeface="+mj-ea"/>
                <a:cs typeface="+mj-cs"/>
                <a:sym typeface="Calibri"/>
              </a:defRPr>
            </a:lvl2pPr>
            <a:lvl3pPr marL="925806" indent="-240024" defTabSz="685783">
              <a:lnSpc>
                <a:spcPct val="90000"/>
              </a:lnSpc>
              <a:spcBef>
                <a:spcPts val="675"/>
              </a:spcBef>
              <a:buSzPct val="100000"/>
              <a:buFont typeface="Arial"/>
              <a:defRPr sz="2100">
                <a:latin typeface="+mj-lt"/>
                <a:ea typeface="+mj-ea"/>
                <a:cs typeface="+mj-cs"/>
                <a:sym typeface="Calibri"/>
              </a:defRPr>
            </a:lvl3pPr>
            <a:lvl4pPr marL="1285842" indent="-257168" defTabSz="685783">
              <a:lnSpc>
                <a:spcPct val="90000"/>
              </a:lnSpc>
              <a:spcBef>
                <a:spcPts val="675"/>
              </a:spcBef>
              <a:buSzPct val="100000"/>
              <a:buFont typeface="Arial"/>
              <a:defRPr sz="2100">
                <a:latin typeface="+mj-lt"/>
                <a:ea typeface="+mj-ea"/>
                <a:cs typeface="+mj-cs"/>
                <a:sym typeface="Calibri"/>
              </a:defRPr>
            </a:lvl4pPr>
            <a:lvl5pPr marL="1628734" indent="-257168" defTabSz="685783">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77"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824101643"/>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584" name="Title Text"/>
          <p:cNvSpPr txBox="1">
            <a:spLocks noGrp="1"/>
          </p:cNvSpPr>
          <p:nvPr>
            <p:ph type="title"/>
          </p:nvPr>
        </p:nvSpPr>
        <p:spPr>
          <a:xfrm>
            <a:off x="623888" y="1282302"/>
            <a:ext cx="7886701" cy="2139555"/>
          </a:xfrm>
          <a:prstGeom prst="rect">
            <a:avLst/>
          </a:prstGeom>
        </p:spPr>
        <p:txBody>
          <a:bodyPr lIns="34290" tIns="34290" rIns="34290" bIns="34290" anchor="b"/>
          <a:lstStyle>
            <a:lvl1pPr defTabSz="685783">
              <a:lnSpc>
                <a:spcPct val="90000"/>
              </a:lnSpc>
              <a:defRPr sz="4500" spc="0">
                <a:solidFill>
                  <a:srgbClr val="000000"/>
                </a:solidFill>
                <a:latin typeface="Calibri Light"/>
                <a:ea typeface="Calibri Light"/>
                <a:cs typeface="Calibri Light"/>
                <a:sym typeface="Calibri Light"/>
              </a:defRPr>
            </a:lvl1pPr>
          </a:lstStyle>
          <a:p>
            <a:r>
              <a:t>Title Text</a:t>
            </a:r>
          </a:p>
        </p:txBody>
      </p:sp>
      <p:sp>
        <p:nvSpPr>
          <p:cNvPr id="1585" name="Body Level One…"/>
          <p:cNvSpPr txBox="1">
            <a:spLocks noGrp="1"/>
          </p:cNvSpPr>
          <p:nvPr>
            <p:ph type="body" sz="quarter" idx="1"/>
          </p:nvPr>
        </p:nvSpPr>
        <p:spPr>
          <a:xfrm>
            <a:off x="623888" y="3442098"/>
            <a:ext cx="7886701" cy="1125142"/>
          </a:xfrm>
          <a:prstGeom prst="rect">
            <a:avLst/>
          </a:prstGeom>
        </p:spPr>
        <p:txBody>
          <a:bodyPr lIns="34290" tIns="34290" rIns="34290" bIns="34290" anchor="t"/>
          <a:lstStyle>
            <a:lvl1pPr marL="0" indent="0" defTabSz="685783">
              <a:lnSpc>
                <a:spcPct val="90000"/>
              </a:lnSpc>
              <a:spcBef>
                <a:spcPts val="675"/>
              </a:spcBef>
              <a:buSzTx/>
              <a:buNone/>
              <a:defRPr sz="1800">
                <a:solidFill>
                  <a:srgbClr val="888888"/>
                </a:solidFill>
                <a:latin typeface="+mj-lt"/>
                <a:ea typeface="+mj-ea"/>
                <a:cs typeface="+mj-cs"/>
                <a:sym typeface="Calibri"/>
              </a:defRPr>
            </a:lvl1pPr>
            <a:lvl2pPr marL="0" indent="0" defTabSz="685783">
              <a:lnSpc>
                <a:spcPct val="90000"/>
              </a:lnSpc>
              <a:spcBef>
                <a:spcPts val="675"/>
              </a:spcBef>
              <a:buSzTx/>
              <a:buNone/>
              <a:defRPr sz="1800">
                <a:solidFill>
                  <a:srgbClr val="888888"/>
                </a:solidFill>
                <a:latin typeface="+mj-lt"/>
                <a:ea typeface="+mj-ea"/>
                <a:cs typeface="+mj-cs"/>
                <a:sym typeface="Calibri"/>
              </a:defRPr>
            </a:lvl2pPr>
            <a:lvl3pPr marL="0" indent="0" defTabSz="685783">
              <a:lnSpc>
                <a:spcPct val="90000"/>
              </a:lnSpc>
              <a:spcBef>
                <a:spcPts val="675"/>
              </a:spcBef>
              <a:buSzTx/>
              <a:buNone/>
              <a:defRPr sz="1800">
                <a:solidFill>
                  <a:srgbClr val="888888"/>
                </a:solidFill>
                <a:latin typeface="+mj-lt"/>
                <a:ea typeface="+mj-ea"/>
                <a:cs typeface="+mj-cs"/>
                <a:sym typeface="Calibri"/>
              </a:defRPr>
            </a:lvl3pPr>
            <a:lvl4pPr marL="0" indent="0" defTabSz="685783">
              <a:lnSpc>
                <a:spcPct val="90000"/>
              </a:lnSpc>
              <a:spcBef>
                <a:spcPts val="675"/>
              </a:spcBef>
              <a:buSzTx/>
              <a:buNone/>
              <a:defRPr sz="1800">
                <a:solidFill>
                  <a:srgbClr val="888888"/>
                </a:solidFill>
                <a:latin typeface="+mj-lt"/>
                <a:ea typeface="+mj-ea"/>
                <a:cs typeface="+mj-cs"/>
                <a:sym typeface="Calibri"/>
              </a:defRPr>
            </a:lvl4pPr>
            <a:lvl5pPr marL="0" indent="0" defTabSz="685783">
              <a:lnSpc>
                <a:spcPct val="90000"/>
              </a:lnSpc>
              <a:spcBef>
                <a:spcPts val="675"/>
              </a:spcBef>
              <a:buSzTx/>
              <a:buNone/>
              <a:defRPr sz="1800">
                <a:solidFill>
                  <a:srgbClr val="888888"/>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86"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4255495422"/>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593" name="Title Text"/>
          <p:cNvSpPr txBox="1">
            <a:spLocks noGrp="1"/>
          </p:cNvSpPr>
          <p:nvPr>
            <p:ph type="title"/>
          </p:nvPr>
        </p:nvSpPr>
        <p:spPr>
          <a:xfrm>
            <a:off x="628650" y="273844"/>
            <a:ext cx="7886700" cy="994173"/>
          </a:xfrm>
          <a:prstGeom prst="rect">
            <a:avLst/>
          </a:prstGeom>
        </p:spPr>
        <p:txBody>
          <a:bodyPr lIns="34290" tIns="34290" rIns="34290" bIns="34290"/>
          <a:lstStyle>
            <a:lvl1pPr defTabSz="685783">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594" name="Body Level One…"/>
          <p:cNvSpPr txBox="1">
            <a:spLocks noGrp="1"/>
          </p:cNvSpPr>
          <p:nvPr>
            <p:ph type="body" sz="half" idx="1"/>
          </p:nvPr>
        </p:nvSpPr>
        <p:spPr>
          <a:xfrm>
            <a:off x="628650" y="1369219"/>
            <a:ext cx="3886200" cy="3263505"/>
          </a:xfrm>
          <a:prstGeom prst="rect">
            <a:avLst/>
          </a:prstGeom>
        </p:spPr>
        <p:txBody>
          <a:bodyPr lIns="34290" tIns="34290" rIns="34290" bIns="34290" anchor="t"/>
          <a:lstStyle>
            <a:lvl1pPr marL="171445" indent="-171445" defTabSz="685783">
              <a:lnSpc>
                <a:spcPct val="90000"/>
              </a:lnSpc>
              <a:spcBef>
                <a:spcPts val="675"/>
              </a:spcBef>
              <a:buSzPct val="100000"/>
              <a:buFont typeface="Arial"/>
              <a:defRPr sz="2100">
                <a:latin typeface="+mj-lt"/>
                <a:ea typeface="+mj-ea"/>
                <a:cs typeface="+mj-cs"/>
                <a:sym typeface="Calibri"/>
              </a:defRPr>
            </a:lvl1pPr>
            <a:lvl2pPr marL="542911" indent="-200020" defTabSz="685783">
              <a:lnSpc>
                <a:spcPct val="90000"/>
              </a:lnSpc>
              <a:spcBef>
                <a:spcPts val="675"/>
              </a:spcBef>
              <a:buSzPct val="100000"/>
              <a:buFont typeface="Arial"/>
              <a:defRPr sz="2100">
                <a:latin typeface="+mj-lt"/>
                <a:ea typeface="+mj-ea"/>
                <a:cs typeface="+mj-cs"/>
                <a:sym typeface="Calibri"/>
              </a:defRPr>
            </a:lvl2pPr>
            <a:lvl3pPr marL="925806" indent="-240024" defTabSz="685783">
              <a:lnSpc>
                <a:spcPct val="90000"/>
              </a:lnSpc>
              <a:spcBef>
                <a:spcPts val="675"/>
              </a:spcBef>
              <a:buSzPct val="100000"/>
              <a:buFont typeface="Arial"/>
              <a:defRPr sz="2100">
                <a:latin typeface="+mj-lt"/>
                <a:ea typeface="+mj-ea"/>
                <a:cs typeface="+mj-cs"/>
                <a:sym typeface="Calibri"/>
              </a:defRPr>
            </a:lvl3pPr>
            <a:lvl4pPr marL="1285842" indent="-257168" defTabSz="685783">
              <a:lnSpc>
                <a:spcPct val="90000"/>
              </a:lnSpc>
              <a:spcBef>
                <a:spcPts val="675"/>
              </a:spcBef>
              <a:buSzPct val="100000"/>
              <a:buFont typeface="Arial"/>
              <a:defRPr sz="2100">
                <a:latin typeface="+mj-lt"/>
                <a:ea typeface="+mj-ea"/>
                <a:cs typeface="+mj-cs"/>
                <a:sym typeface="Calibri"/>
              </a:defRPr>
            </a:lvl4pPr>
            <a:lvl5pPr marL="1628734" indent="-257168" defTabSz="685783">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95"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148423379"/>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sp>
        <p:nvSpPr>
          <p:cNvPr id="1602" name="Title Text"/>
          <p:cNvSpPr txBox="1">
            <a:spLocks noGrp="1"/>
          </p:cNvSpPr>
          <p:nvPr>
            <p:ph type="title"/>
          </p:nvPr>
        </p:nvSpPr>
        <p:spPr>
          <a:xfrm>
            <a:off x="629841" y="273844"/>
            <a:ext cx="7886702" cy="994173"/>
          </a:xfrm>
          <a:prstGeom prst="rect">
            <a:avLst/>
          </a:prstGeom>
        </p:spPr>
        <p:txBody>
          <a:bodyPr lIns="34290" tIns="34290" rIns="34290" bIns="34290"/>
          <a:lstStyle>
            <a:lvl1pPr defTabSz="685783">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603" name="Body Level One…"/>
          <p:cNvSpPr txBox="1">
            <a:spLocks noGrp="1"/>
          </p:cNvSpPr>
          <p:nvPr>
            <p:ph type="body" sz="quarter" idx="1"/>
          </p:nvPr>
        </p:nvSpPr>
        <p:spPr>
          <a:xfrm>
            <a:off x="629841" y="1260871"/>
            <a:ext cx="3868342" cy="617936"/>
          </a:xfrm>
          <a:prstGeom prst="rect">
            <a:avLst/>
          </a:prstGeom>
        </p:spPr>
        <p:txBody>
          <a:bodyPr lIns="34290" tIns="34290" rIns="34290" bIns="34290" anchor="b"/>
          <a:lstStyle>
            <a:lvl1pPr marL="0" indent="0" defTabSz="685783">
              <a:lnSpc>
                <a:spcPct val="90000"/>
              </a:lnSpc>
              <a:spcBef>
                <a:spcPts val="675"/>
              </a:spcBef>
              <a:buSzTx/>
              <a:buNone/>
              <a:defRPr sz="1800" b="1">
                <a:latin typeface="+mj-lt"/>
                <a:ea typeface="+mj-ea"/>
                <a:cs typeface="+mj-cs"/>
                <a:sym typeface="Calibri"/>
              </a:defRPr>
            </a:lvl1pPr>
            <a:lvl2pPr marL="0" indent="0" defTabSz="685783">
              <a:lnSpc>
                <a:spcPct val="90000"/>
              </a:lnSpc>
              <a:spcBef>
                <a:spcPts val="675"/>
              </a:spcBef>
              <a:buSzTx/>
              <a:buNone/>
              <a:defRPr sz="1800" b="1">
                <a:latin typeface="+mj-lt"/>
                <a:ea typeface="+mj-ea"/>
                <a:cs typeface="+mj-cs"/>
                <a:sym typeface="Calibri"/>
              </a:defRPr>
            </a:lvl2pPr>
            <a:lvl3pPr marL="0" indent="0" defTabSz="685783">
              <a:lnSpc>
                <a:spcPct val="90000"/>
              </a:lnSpc>
              <a:spcBef>
                <a:spcPts val="675"/>
              </a:spcBef>
              <a:buSzTx/>
              <a:buNone/>
              <a:defRPr sz="1800" b="1">
                <a:latin typeface="+mj-lt"/>
                <a:ea typeface="+mj-ea"/>
                <a:cs typeface="+mj-cs"/>
                <a:sym typeface="Calibri"/>
              </a:defRPr>
            </a:lvl3pPr>
            <a:lvl4pPr marL="0" indent="0" defTabSz="685783">
              <a:lnSpc>
                <a:spcPct val="90000"/>
              </a:lnSpc>
              <a:spcBef>
                <a:spcPts val="675"/>
              </a:spcBef>
              <a:buSzTx/>
              <a:buNone/>
              <a:defRPr sz="1800" b="1">
                <a:latin typeface="+mj-lt"/>
                <a:ea typeface="+mj-ea"/>
                <a:cs typeface="+mj-cs"/>
                <a:sym typeface="Calibri"/>
              </a:defRPr>
            </a:lvl4pPr>
            <a:lvl5pPr marL="0" indent="0" defTabSz="685783">
              <a:lnSpc>
                <a:spcPct val="90000"/>
              </a:lnSpc>
              <a:spcBef>
                <a:spcPts val="675"/>
              </a:spcBef>
              <a:buSzTx/>
              <a:buNone/>
              <a:defRPr sz="1800" b="1">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04" name="Shape 339"/>
          <p:cNvSpPr>
            <a:spLocks noGrp="1"/>
          </p:cNvSpPr>
          <p:nvPr>
            <p:ph type="body" sz="quarter" idx="13"/>
          </p:nvPr>
        </p:nvSpPr>
        <p:spPr>
          <a:xfrm>
            <a:off x="4629150" y="1260871"/>
            <a:ext cx="3887393" cy="617936"/>
          </a:xfrm>
          <a:prstGeom prst="rect">
            <a:avLst/>
          </a:prstGeom>
        </p:spPr>
        <p:txBody>
          <a:bodyPr lIns="34290" tIns="34290" rIns="34290" bIns="34290" anchor="b"/>
          <a:lstStyle>
            <a:lvl1pPr marL="0" indent="0" defTabSz="685783">
              <a:lnSpc>
                <a:spcPct val="90000"/>
              </a:lnSpc>
              <a:spcBef>
                <a:spcPts val="675"/>
              </a:spcBef>
              <a:buSzTx/>
              <a:buNone/>
              <a:defRPr sz="1800" b="1">
                <a:latin typeface="+mj-lt"/>
                <a:ea typeface="+mj-ea"/>
                <a:cs typeface="+mj-cs"/>
                <a:sym typeface="Calibri"/>
              </a:defRPr>
            </a:lvl1pPr>
          </a:lstStyle>
          <a:p>
            <a:pPr marL="0" indent="0" defTabSz="914377">
              <a:lnSpc>
                <a:spcPct val="90000"/>
              </a:lnSpc>
              <a:spcBef>
                <a:spcPts val="900"/>
              </a:spcBef>
              <a:buSzTx/>
              <a:buNone/>
              <a:defRPr sz="1800" b="1">
                <a:latin typeface="+mj-lt"/>
                <a:ea typeface="+mj-ea"/>
                <a:cs typeface="+mj-cs"/>
                <a:sym typeface="Calibri"/>
              </a:defRPr>
            </a:pPr>
            <a:endParaRPr/>
          </a:p>
        </p:txBody>
      </p:sp>
      <p:sp>
        <p:nvSpPr>
          <p:cNvPr id="1605"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401182835"/>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1612" name="Title Text"/>
          <p:cNvSpPr txBox="1">
            <a:spLocks noGrp="1"/>
          </p:cNvSpPr>
          <p:nvPr>
            <p:ph type="title"/>
          </p:nvPr>
        </p:nvSpPr>
        <p:spPr>
          <a:xfrm>
            <a:off x="628650" y="273844"/>
            <a:ext cx="7886700" cy="994173"/>
          </a:xfrm>
          <a:prstGeom prst="rect">
            <a:avLst/>
          </a:prstGeom>
        </p:spPr>
        <p:txBody>
          <a:bodyPr lIns="34290" tIns="34290" rIns="34290" bIns="34290"/>
          <a:lstStyle>
            <a:lvl1pPr defTabSz="685783">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613"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011188992"/>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3_Content with Caption">
    <p:spTree>
      <p:nvGrpSpPr>
        <p:cNvPr id="1" name=""/>
        <p:cNvGrpSpPr/>
        <p:nvPr/>
      </p:nvGrpSpPr>
      <p:grpSpPr>
        <a:xfrm>
          <a:off x="0" y="0"/>
          <a:ext cx="0" cy="0"/>
          <a:chOff x="0" y="0"/>
          <a:chExt cx="0" cy="0"/>
        </a:xfrm>
      </p:grpSpPr>
      <p:sp>
        <p:nvSpPr>
          <p:cNvPr id="1620" name="Title Text"/>
          <p:cNvSpPr txBox="1">
            <a:spLocks noGrp="1"/>
          </p:cNvSpPr>
          <p:nvPr>
            <p:ph type="title"/>
          </p:nvPr>
        </p:nvSpPr>
        <p:spPr>
          <a:xfrm>
            <a:off x="629841" y="342900"/>
            <a:ext cx="2949179" cy="1200150"/>
          </a:xfrm>
          <a:prstGeom prst="rect">
            <a:avLst/>
          </a:prstGeom>
        </p:spPr>
        <p:txBody>
          <a:bodyPr lIns="34290" tIns="34290" rIns="34290" bIns="34290" anchor="b"/>
          <a:lstStyle>
            <a:lvl1pPr defTabSz="685783">
              <a:lnSpc>
                <a:spcPct val="90000"/>
              </a:lnSpc>
              <a:defRPr sz="2400" spc="0">
                <a:solidFill>
                  <a:srgbClr val="000000"/>
                </a:solidFill>
                <a:latin typeface="Calibri Light"/>
                <a:ea typeface="Calibri Light"/>
                <a:cs typeface="Calibri Light"/>
                <a:sym typeface="Calibri Light"/>
              </a:defRPr>
            </a:lvl1pPr>
          </a:lstStyle>
          <a:p>
            <a:r>
              <a:t>Title Text</a:t>
            </a:r>
          </a:p>
        </p:txBody>
      </p:sp>
      <p:sp>
        <p:nvSpPr>
          <p:cNvPr id="1621" name="Body Level One…"/>
          <p:cNvSpPr txBox="1">
            <a:spLocks noGrp="1"/>
          </p:cNvSpPr>
          <p:nvPr>
            <p:ph type="body" sz="half" idx="1"/>
          </p:nvPr>
        </p:nvSpPr>
        <p:spPr>
          <a:xfrm>
            <a:off x="3887392" y="740569"/>
            <a:ext cx="4629152" cy="3655222"/>
          </a:xfrm>
          <a:prstGeom prst="rect">
            <a:avLst/>
          </a:prstGeom>
        </p:spPr>
        <p:txBody>
          <a:bodyPr lIns="34290" tIns="34290" rIns="34290" bIns="34290" anchor="t"/>
          <a:lstStyle>
            <a:lvl1pPr marL="171445" indent="-171445" defTabSz="685783">
              <a:lnSpc>
                <a:spcPct val="90000"/>
              </a:lnSpc>
              <a:spcBef>
                <a:spcPts val="675"/>
              </a:spcBef>
              <a:buSzPct val="100000"/>
              <a:buFont typeface="Arial"/>
              <a:defRPr sz="2400">
                <a:latin typeface="+mj-lt"/>
                <a:ea typeface="+mj-ea"/>
                <a:cs typeface="+mj-cs"/>
                <a:sym typeface="Calibri"/>
              </a:defRPr>
            </a:lvl1pPr>
            <a:lvl2pPr marL="538828" indent="-195937" defTabSz="685783">
              <a:lnSpc>
                <a:spcPct val="90000"/>
              </a:lnSpc>
              <a:spcBef>
                <a:spcPts val="675"/>
              </a:spcBef>
              <a:buSzPct val="100000"/>
              <a:buFont typeface="Arial"/>
              <a:defRPr sz="2400">
                <a:latin typeface="+mj-lt"/>
                <a:ea typeface="+mj-ea"/>
                <a:cs typeface="+mj-cs"/>
                <a:sym typeface="Calibri"/>
              </a:defRPr>
            </a:lvl2pPr>
            <a:lvl3pPr marL="914377" indent="-228594" defTabSz="685783">
              <a:lnSpc>
                <a:spcPct val="90000"/>
              </a:lnSpc>
              <a:spcBef>
                <a:spcPts val="675"/>
              </a:spcBef>
              <a:buSzPct val="100000"/>
              <a:buFont typeface="Arial"/>
              <a:defRPr sz="2400">
                <a:latin typeface="+mj-lt"/>
                <a:ea typeface="+mj-ea"/>
                <a:cs typeface="+mj-cs"/>
                <a:sym typeface="Calibri"/>
              </a:defRPr>
            </a:lvl3pPr>
            <a:lvl4pPr marL="1302986" indent="-274312" defTabSz="685783">
              <a:lnSpc>
                <a:spcPct val="90000"/>
              </a:lnSpc>
              <a:spcBef>
                <a:spcPts val="675"/>
              </a:spcBef>
              <a:buSzPct val="100000"/>
              <a:buFont typeface="Arial"/>
              <a:defRPr sz="2400">
                <a:latin typeface="+mj-lt"/>
                <a:ea typeface="+mj-ea"/>
                <a:cs typeface="+mj-cs"/>
                <a:sym typeface="Calibri"/>
              </a:defRPr>
            </a:lvl4pPr>
            <a:lvl5pPr marL="1645879" indent="-274313" defTabSz="685783">
              <a:lnSpc>
                <a:spcPct val="90000"/>
              </a:lnSpc>
              <a:spcBef>
                <a:spcPts val="675"/>
              </a:spcBef>
              <a:buSzPct val="100000"/>
              <a:buFont typeface="Arial"/>
              <a:defRPr sz="24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22" name="Shape 364"/>
          <p:cNvSpPr>
            <a:spLocks noGrp="1"/>
          </p:cNvSpPr>
          <p:nvPr>
            <p:ph type="body" sz="quarter" idx="13"/>
          </p:nvPr>
        </p:nvSpPr>
        <p:spPr>
          <a:xfrm>
            <a:off x="629840" y="1543050"/>
            <a:ext cx="2949180" cy="2858693"/>
          </a:xfrm>
          <a:prstGeom prst="rect">
            <a:avLst/>
          </a:prstGeom>
        </p:spPr>
        <p:txBody>
          <a:bodyPr lIns="34290" tIns="34290" rIns="34290" bIns="34290" anchor="t"/>
          <a:lstStyle>
            <a:lvl1pPr marL="0" indent="0" defTabSz="685783">
              <a:lnSpc>
                <a:spcPct val="90000"/>
              </a:lnSpc>
              <a:spcBef>
                <a:spcPts val="675"/>
              </a:spcBef>
              <a:buSzTx/>
              <a:buNone/>
              <a:defRPr sz="1200">
                <a:latin typeface="+mj-lt"/>
                <a:ea typeface="+mj-ea"/>
                <a:cs typeface="+mj-cs"/>
                <a:sym typeface="Calibri"/>
              </a:defRPr>
            </a:lvl1pPr>
          </a:lstStyle>
          <a:p>
            <a:pPr marL="0" indent="0" defTabSz="914377">
              <a:lnSpc>
                <a:spcPct val="90000"/>
              </a:lnSpc>
              <a:spcBef>
                <a:spcPts val="900"/>
              </a:spcBef>
              <a:buSzTx/>
              <a:buNone/>
              <a:defRPr sz="1200">
                <a:latin typeface="+mj-lt"/>
                <a:ea typeface="+mj-ea"/>
                <a:cs typeface="+mj-cs"/>
                <a:sym typeface="Calibri"/>
              </a:defRPr>
            </a:pPr>
            <a:endParaRPr/>
          </a:p>
        </p:txBody>
      </p:sp>
      <p:sp>
        <p:nvSpPr>
          <p:cNvPr id="1623"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699953813"/>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5_Title and Vertical Text">
    <p:spTree>
      <p:nvGrpSpPr>
        <p:cNvPr id="1" name=""/>
        <p:cNvGrpSpPr/>
        <p:nvPr/>
      </p:nvGrpSpPr>
      <p:grpSpPr>
        <a:xfrm>
          <a:off x="0" y="0"/>
          <a:ext cx="0" cy="0"/>
          <a:chOff x="0" y="0"/>
          <a:chExt cx="0" cy="0"/>
        </a:xfrm>
      </p:grpSpPr>
      <p:sp>
        <p:nvSpPr>
          <p:cNvPr id="1630" name="Title Text"/>
          <p:cNvSpPr txBox="1">
            <a:spLocks noGrp="1"/>
          </p:cNvSpPr>
          <p:nvPr>
            <p:ph type="title"/>
          </p:nvPr>
        </p:nvSpPr>
        <p:spPr>
          <a:xfrm>
            <a:off x="628650" y="273844"/>
            <a:ext cx="7886700" cy="994173"/>
          </a:xfrm>
          <a:prstGeom prst="rect">
            <a:avLst/>
          </a:prstGeom>
        </p:spPr>
        <p:txBody>
          <a:bodyPr lIns="34290" tIns="34290" rIns="34290" bIns="34290"/>
          <a:lstStyle>
            <a:lvl1pPr defTabSz="685783">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631" name="Body Level One…"/>
          <p:cNvSpPr txBox="1">
            <a:spLocks noGrp="1"/>
          </p:cNvSpPr>
          <p:nvPr>
            <p:ph type="body" idx="1"/>
          </p:nvPr>
        </p:nvSpPr>
        <p:spPr>
          <a:xfrm>
            <a:off x="628650" y="1369219"/>
            <a:ext cx="7886700" cy="3263505"/>
          </a:xfrm>
          <a:prstGeom prst="rect">
            <a:avLst/>
          </a:prstGeom>
        </p:spPr>
        <p:txBody>
          <a:bodyPr lIns="34290" tIns="34290" rIns="34290" bIns="34290" anchor="t"/>
          <a:lstStyle>
            <a:lvl1pPr marL="171445" indent="-171445" defTabSz="685783">
              <a:lnSpc>
                <a:spcPct val="90000"/>
              </a:lnSpc>
              <a:spcBef>
                <a:spcPts val="675"/>
              </a:spcBef>
              <a:buSzPct val="100000"/>
              <a:buFont typeface="Arial"/>
              <a:defRPr sz="2100">
                <a:latin typeface="+mj-lt"/>
                <a:ea typeface="+mj-ea"/>
                <a:cs typeface="+mj-cs"/>
                <a:sym typeface="Calibri"/>
              </a:defRPr>
            </a:lvl1pPr>
            <a:lvl2pPr marL="542911" indent="-200020" defTabSz="685783">
              <a:lnSpc>
                <a:spcPct val="90000"/>
              </a:lnSpc>
              <a:spcBef>
                <a:spcPts val="675"/>
              </a:spcBef>
              <a:buSzPct val="100000"/>
              <a:buFont typeface="Arial"/>
              <a:defRPr sz="2100">
                <a:latin typeface="+mj-lt"/>
                <a:ea typeface="+mj-ea"/>
                <a:cs typeface="+mj-cs"/>
                <a:sym typeface="Calibri"/>
              </a:defRPr>
            </a:lvl2pPr>
            <a:lvl3pPr marL="925806" indent="-240024" defTabSz="685783">
              <a:lnSpc>
                <a:spcPct val="90000"/>
              </a:lnSpc>
              <a:spcBef>
                <a:spcPts val="675"/>
              </a:spcBef>
              <a:buSzPct val="100000"/>
              <a:buFont typeface="Arial"/>
              <a:defRPr sz="2100">
                <a:latin typeface="+mj-lt"/>
                <a:ea typeface="+mj-ea"/>
                <a:cs typeface="+mj-cs"/>
                <a:sym typeface="Calibri"/>
              </a:defRPr>
            </a:lvl3pPr>
            <a:lvl4pPr marL="1285842" indent="-257168" defTabSz="685783">
              <a:lnSpc>
                <a:spcPct val="90000"/>
              </a:lnSpc>
              <a:spcBef>
                <a:spcPts val="675"/>
              </a:spcBef>
              <a:buSzPct val="100000"/>
              <a:buFont typeface="Arial"/>
              <a:defRPr sz="2100">
                <a:latin typeface="+mj-lt"/>
                <a:ea typeface="+mj-ea"/>
                <a:cs typeface="+mj-cs"/>
                <a:sym typeface="Calibri"/>
              </a:defRPr>
            </a:lvl4pPr>
            <a:lvl5pPr marL="1628734" indent="-257168" defTabSz="685783">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32"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441980399"/>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5_Vertical Title and Text">
    <p:spTree>
      <p:nvGrpSpPr>
        <p:cNvPr id="1" name=""/>
        <p:cNvGrpSpPr/>
        <p:nvPr/>
      </p:nvGrpSpPr>
      <p:grpSpPr>
        <a:xfrm>
          <a:off x="0" y="0"/>
          <a:ext cx="0" cy="0"/>
          <a:chOff x="0" y="0"/>
          <a:chExt cx="0" cy="0"/>
        </a:xfrm>
      </p:grpSpPr>
      <p:sp>
        <p:nvSpPr>
          <p:cNvPr id="1639" name="Title Text"/>
          <p:cNvSpPr txBox="1">
            <a:spLocks noGrp="1"/>
          </p:cNvSpPr>
          <p:nvPr>
            <p:ph type="title"/>
          </p:nvPr>
        </p:nvSpPr>
        <p:spPr>
          <a:xfrm>
            <a:off x="6543675" y="273843"/>
            <a:ext cx="1971676" cy="4358880"/>
          </a:xfrm>
          <a:prstGeom prst="rect">
            <a:avLst/>
          </a:prstGeom>
        </p:spPr>
        <p:txBody>
          <a:bodyPr lIns="34290" tIns="34290" rIns="34290" bIns="34290"/>
          <a:lstStyle>
            <a:lvl1pPr defTabSz="685783">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640" name="Body Level One…"/>
          <p:cNvSpPr txBox="1">
            <a:spLocks noGrp="1"/>
          </p:cNvSpPr>
          <p:nvPr>
            <p:ph type="body" idx="1"/>
          </p:nvPr>
        </p:nvSpPr>
        <p:spPr>
          <a:xfrm>
            <a:off x="628650" y="273843"/>
            <a:ext cx="5800726" cy="4358880"/>
          </a:xfrm>
          <a:prstGeom prst="rect">
            <a:avLst/>
          </a:prstGeom>
        </p:spPr>
        <p:txBody>
          <a:bodyPr lIns="34290" tIns="34290" rIns="34290" bIns="34290" anchor="t"/>
          <a:lstStyle>
            <a:lvl1pPr marL="171445" indent="-171445" defTabSz="685783">
              <a:lnSpc>
                <a:spcPct val="90000"/>
              </a:lnSpc>
              <a:spcBef>
                <a:spcPts val="675"/>
              </a:spcBef>
              <a:buSzPct val="100000"/>
              <a:buFont typeface="Arial"/>
              <a:defRPr sz="2100">
                <a:latin typeface="+mj-lt"/>
                <a:ea typeface="+mj-ea"/>
                <a:cs typeface="+mj-cs"/>
                <a:sym typeface="Calibri"/>
              </a:defRPr>
            </a:lvl1pPr>
            <a:lvl2pPr marL="542911" indent="-200020" defTabSz="685783">
              <a:lnSpc>
                <a:spcPct val="90000"/>
              </a:lnSpc>
              <a:spcBef>
                <a:spcPts val="675"/>
              </a:spcBef>
              <a:buSzPct val="100000"/>
              <a:buFont typeface="Arial"/>
              <a:defRPr sz="2100">
                <a:latin typeface="+mj-lt"/>
                <a:ea typeface="+mj-ea"/>
                <a:cs typeface="+mj-cs"/>
                <a:sym typeface="Calibri"/>
              </a:defRPr>
            </a:lvl2pPr>
            <a:lvl3pPr marL="925806" indent="-240024" defTabSz="685783">
              <a:lnSpc>
                <a:spcPct val="90000"/>
              </a:lnSpc>
              <a:spcBef>
                <a:spcPts val="675"/>
              </a:spcBef>
              <a:buSzPct val="100000"/>
              <a:buFont typeface="Arial"/>
              <a:defRPr sz="2100">
                <a:latin typeface="+mj-lt"/>
                <a:ea typeface="+mj-ea"/>
                <a:cs typeface="+mj-cs"/>
                <a:sym typeface="Calibri"/>
              </a:defRPr>
            </a:lvl3pPr>
            <a:lvl4pPr marL="1285842" indent="-257168" defTabSz="685783">
              <a:lnSpc>
                <a:spcPct val="90000"/>
              </a:lnSpc>
              <a:spcBef>
                <a:spcPts val="675"/>
              </a:spcBef>
              <a:buSzPct val="100000"/>
              <a:buFont typeface="Arial"/>
              <a:defRPr sz="2100">
                <a:latin typeface="+mj-lt"/>
                <a:ea typeface="+mj-ea"/>
                <a:cs typeface="+mj-cs"/>
                <a:sym typeface="Calibri"/>
              </a:defRPr>
            </a:lvl4pPr>
            <a:lvl5pPr marL="1628734" indent="-257168" defTabSz="685783">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41" name="Slide Number"/>
          <p:cNvSpPr txBox="1">
            <a:spLocks noGrp="1"/>
          </p:cNvSpPr>
          <p:nvPr>
            <p:ph type="sldNum" sz="quarter" idx="2"/>
          </p:nvPr>
        </p:nvSpPr>
        <p:spPr>
          <a:xfrm>
            <a:off x="8311451" y="4800312"/>
            <a:ext cx="203902" cy="207749"/>
          </a:xfrm>
          <a:prstGeom prst="rect">
            <a:avLst/>
          </a:prstGeom>
        </p:spPr>
        <p:txBody>
          <a:bodyPr lIns="34290" tIns="34290" rIns="34290" bIns="34290"/>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823436926"/>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1_Blank 0">
    <p:bg>
      <p:bgPr>
        <a:solidFill>
          <a:srgbClr val="221C35"/>
        </a:solidFill>
        <a:effectLst/>
      </p:bgPr>
    </p:bg>
    <p:spTree>
      <p:nvGrpSpPr>
        <p:cNvPr id="1" name=""/>
        <p:cNvGrpSpPr/>
        <p:nvPr/>
      </p:nvGrpSpPr>
      <p:grpSpPr>
        <a:xfrm>
          <a:off x="0" y="0"/>
          <a:ext cx="0" cy="0"/>
          <a:chOff x="0" y="0"/>
          <a:chExt cx="0" cy="0"/>
        </a:xfrm>
      </p:grpSpPr>
      <p:sp>
        <p:nvSpPr>
          <p:cNvPr id="1648" name="Slide Number"/>
          <p:cNvSpPr txBox="1">
            <a:spLocks noGrp="1"/>
          </p:cNvSpPr>
          <p:nvPr>
            <p:ph type="sldNum" sz="quarter" idx="2"/>
          </p:nvPr>
        </p:nvSpPr>
        <p:spPr>
          <a:xfrm>
            <a:off x="8298632" y="4800457"/>
            <a:ext cx="216721" cy="207743"/>
          </a:xfrm>
          <a:prstGeom prst="rect">
            <a:avLst/>
          </a:prstGeom>
        </p:spPr>
        <p:txBody>
          <a:bodyPr lIns="34287" tIns="34287" rIns="34287" bIns="34287"/>
          <a:lstStyle>
            <a:lvl1pPr algn="r" defTabSz="685559">
              <a:defRPr sz="900">
                <a:solidFill>
                  <a:srgbClr val="888888"/>
                </a:solidFill>
                <a:latin typeface="Palatino"/>
                <a:ea typeface="Palatino"/>
                <a:cs typeface="Palatino"/>
                <a:sym typeface="Palatino"/>
              </a:defRPr>
            </a:lvl1pPr>
          </a:lstStyle>
          <a:p>
            <a:fld id="{86CB4B4D-7CA3-9044-876B-883B54F8677D}" type="slidenum">
              <a:t>‹#›</a:t>
            </a:fld>
            <a:endParaRPr/>
          </a:p>
        </p:txBody>
      </p:sp>
    </p:spTree>
    <p:extLst>
      <p:ext uri="{BB962C8B-B14F-4D97-AF65-F5344CB8AC3E}">
        <p14:creationId xmlns:p14="http://schemas.microsoft.com/office/powerpoint/2010/main" val="260255661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9">
    <p:spTree>
      <p:nvGrpSpPr>
        <p:cNvPr id="1" name=""/>
        <p:cNvGrpSpPr/>
        <p:nvPr/>
      </p:nvGrpSpPr>
      <p:grpSpPr>
        <a:xfrm>
          <a:off x="0" y="0"/>
          <a:ext cx="0" cy="0"/>
          <a:chOff x="0" y="0"/>
          <a:chExt cx="0" cy="0"/>
        </a:xfrm>
      </p:grpSpPr>
      <p:sp>
        <p:nvSpPr>
          <p:cNvPr id="2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34"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235" name="Bild"/>
          <p:cNvSpPr>
            <a:spLocks noGrp="1"/>
          </p:cNvSpPr>
          <p:nvPr>
            <p:ph type="pic" sz="half" idx="13"/>
          </p:nvPr>
        </p:nvSpPr>
        <p:spPr>
          <a:xfrm>
            <a:off x="5383411" y="33"/>
            <a:ext cx="3760547" cy="2571718"/>
          </a:xfrm>
          <a:prstGeom prst="rect">
            <a:avLst/>
          </a:prstGeom>
        </p:spPr>
        <p:txBody>
          <a:bodyPr lIns="91439" tIns="45719" rIns="91439" bIns="45719" anchor="t">
            <a:noAutofit/>
          </a:bodyPr>
          <a:lstStyle/>
          <a:p>
            <a:endParaRPr/>
          </a:p>
        </p:txBody>
      </p:sp>
      <p:sp>
        <p:nvSpPr>
          <p:cNvPr id="236" name="Bild"/>
          <p:cNvSpPr>
            <a:spLocks noGrp="1"/>
          </p:cNvSpPr>
          <p:nvPr>
            <p:ph type="pic" sz="half" idx="14"/>
          </p:nvPr>
        </p:nvSpPr>
        <p:spPr>
          <a:xfrm>
            <a:off x="5383411" y="2571784"/>
            <a:ext cx="3760547" cy="2571717"/>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089622268"/>
      </p:ext>
    </p:extLst>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3_56">
    <p:spTree>
      <p:nvGrpSpPr>
        <p:cNvPr id="1" name=""/>
        <p:cNvGrpSpPr/>
        <p:nvPr/>
      </p:nvGrpSpPr>
      <p:grpSpPr>
        <a:xfrm>
          <a:off x="0" y="0"/>
          <a:ext cx="0" cy="0"/>
          <a:chOff x="0" y="0"/>
          <a:chExt cx="0" cy="0"/>
        </a:xfrm>
      </p:grpSpPr>
      <p:pic>
        <p:nvPicPr>
          <p:cNvPr id="1655" name="image1.png" descr="image1.png"/>
          <p:cNvPicPr>
            <a:picLocks noChangeAspect="1"/>
          </p:cNvPicPr>
          <p:nvPr/>
        </p:nvPicPr>
        <p:blipFill>
          <a:blip r:embed="rId2">
            <a:extLst/>
          </a:blip>
          <a:stretch>
            <a:fillRect/>
          </a:stretch>
        </p:blipFill>
        <p:spPr>
          <a:xfrm>
            <a:off x="0" y="4689348"/>
            <a:ext cx="9144000" cy="454160"/>
          </a:xfrm>
          <a:prstGeom prst="rect">
            <a:avLst/>
          </a:prstGeom>
          <a:ln w="12700">
            <a:miter lim="400000"/>
          </a:ln>
        </p:spPr>
      </p:pic>
      <p:sp>
        <p:nvSpPr>
          <p:cNvPr id="1656" name="Bild"/>
          <p:cNvSpPr>
            <a:spLocks noGrp="1"/>
          </p:cNvSpPr>
          <p:nvPr>
            <p:ph type="pic" idx="13"/>
          </p:nvPr>
        </p:nvSpPr>
        <p:spPr>
          <a:xfrm>
            <a:off x="2" y="0"/>
            <a:ext cx="9148553" cy="5143500"/>
          </a:xfrm>
          <a:prstGeom prst="rect">
            <a:avLst/>
          </a:prstGeom>
        </p:spPr>
        <p:txBody>
          <a:bodyPr lIns="91439" tIns="45719" rIns="91439" bIns="45719" anchor="t">
            <a:noAutofit/>
          </a:bodyPr>
          <a:lstStyle/>
          <a:p>
            <a:endParaRPr/>
          </a:p>
        </p:txBody>
      </p:sp>
      <p:sp>
        <p:nvSpPr>
          <p:cNvPr id="1657" name="Slide Number"/>
          <p:cNvSpPr txBox="1">
            <a:spLocks noGrp="1"/>
          </p:cNvSpPr>
          <p:nvPr>
            <p:ph type="sldNum" sz="quarter" idx="2"/>
          </p:nvPr>
        </p:nvSpPr>
        <p:spPr>
          <a:xfrm>
            <a:off x="6553200" y="4767265"/>
            <a:ext cx="282129" cy="276999"/>
          </a:xfrm>
          <a:prstGeom prst="rect">
            <a:avLst/>
          </a:prstGeom>
        </p:spPr>
        <p:txBody>
          <a:bodyPr lIns="0" tIns="0" rIns="0" bIns="0" anchor="t"/>
          <a:lstStyle>
            <a:lvl1pPr defTabSz="457034">
              <a:defRPr>
                <a:latin typeface="Century Gothic"/>
                <a:ea typeface="Century Gothic"/>
                <a:cs typeface="Century Gothic"/>
                <a:sym typeface="Century Gothic"/>
              </a:defRPr>
            </a:lvl1pPr>
          </a:lstStyle>
          <a:p>
            <a:fld id="{86CB4B4D-7CA3-9044-876B-883B54F8677D}" type="slidenum">
              <a:t>‹#›</a:t>
            </a:fld>
            <a:endParaRPr/>
          </a:p>
        </p:txBody>
      </p:sp>
    </p:spTree>
    <p:extLst>
      <p:ext uri="{BB962C8B-B14F-4D97-AF65-F5344CB8AC3E}">
        <p14:creationId xmlns:p14="http://schemas.microsoft.com/office/powerpoint/2010/main" val="166948800"/>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2_53">
    <p:spTree>
      <p:nvGrpSpPr>
        <p:cNvPr id="1" name=""/>
        <p:cNvGrpSpPr/>
        <p:nvPr/>
      </p:nvGrpSpPr>
      <p:grpSpPr>
        <a:xfrm>
          <a:off x="0" y="0"/>
          <a:ext cx="0" cy="0"/>
          <a:chOff x="0" y="0"/>
          <a:chExt cx="0" cy="0"/>
        </a:xfrm>
      </p:grpSpPr>
      <p:sp>
        <p:nvSpPr>
          <p:cNvPr id="1664" name="Bild"/>
          <p:cNvSpPr>
            <a:spLocks noGrp="1"/>
          </p:cNvSpPr>
          <p:nvPr>
            <p:ph type="pic" idx="13"/>
          </p:nvPr>
        </p:nvSpPr>
        <p:spPr>
          <a:xfrm>
            <a:off x="4572001" y="0"/>
            <a:ext cx="4576554" cy="5143500"/>
          </a:xfrm>
          <a:prstGeom prst="rect">
            <a:avLst/>
          </a:prstGeom>
        </p:spPr>
        <p:txBody>
          <a:bodyPr lIns="91439" tIns="45719" rIns="91439" bIns="45719" anchor="t">
            <a:noAutofit/>
          </a:bodyPr>
          <a:lstStyle/>
          <a:p>
            <a:endParaRPr/>
          </a:p>
        </p:txBody>
      </p:sp>
      <p:sp>
        <p:nvSpPr>
          <p:cNvPr id="1665" name="Rechteck"/>
          <p:cNvSpPr/>
          <p:nvPr/>
        </p:nvSpPr>
        <p:spPr>
          <a:xfrm>
            <a:off x="0" y="1"/>
            <a:ext cx="4572000" cy="5143501"/>
          </a:xfrm>
          <a:prstGeom prst="rect">
            <a:avLst/>
          </a:prstGeom>
          <a:solidFill>
            <a:srgbClr val="73623B"/>
          </a:solidFill>
          <a:ln w="12700">
            <a:miter lim="400000"/>
          </a:ln>
        </p:spPr>
        <p:txBody>
          <a:bodyPr lIns="38100" tIns="38100" rIns="38100" bIns="38100" anchor="ctr"/>
          <a:lstStyle/>
          <a:p>
            <a:pPr algn="ctr" defTabSz="309555">
              <a:defRPr sz="1600">
                <a:solidFill>
                  <a:srgbClr val="FFFFFF"/>
                </a:solidFill>
                <a:latin typeface="+mn-lt"/>
                <a:ea typeface="+mn-ea"/>
                <a:cs typeface="+mn-cs"/>
                <a:sym typeface="Helvetica"/>
              </a:defRPr>
            </a:pPr>
            <a:endParaRPr sz="1200"/>
          </a:p>
        </p:txBody>
      </p:sp>
      <p:sp>
        <p:nvSpPr>
          <p:cNvPr id="1666" name="Slide Number"/>
          <p:cNvSpPr txBox="1">
            <a:spLocks noGrp="1"/>
          </p:cNvSpPr>
          <p:nvPr>
            <p:ph type="sldNum" sz="quarter" idx="2"/>
          </p:nvPr>
        </p:nvSpPr>
        <p:spPr>
          <a:xfrm>
            <a:off x="6553200" y="4767263"/>
            <a:ext cx="243656" cy="241092"/>
          </a:xfrm>
          <a:prstGeom prst="rect">
            <a:avLst/>
          </a:prstGeom>
        </p:spPr>
        <p:txBody>
          <a:bodyPr lIns="50800" tIns="50800" rIns="50800" bIns="50800" anchor="t"/>
          <a:lstStyle>
            <a:lvl1pPr defTabSz="309563">
              <a:defRPr sz="900"/>
            </a:lvl1pPr>
          </a:lstStyle>
          <a:p>
            <a:fld id="{86CB4B4D-7CA3-9044-876B-883B54F8677D}" type="slidenum">
              <a:t>‹#›</a:t>
            </a:fld>
            <a:endParaRPr/>
          </a:p>
        </p:txBody>
      </p:sp>
    </p:spTree>
    <p:extLst>
      <p:ext uri="{BB962C8B-B14F-4D97-AF65-F5344CB8AC3E}">
        <p14:creationId xmlns:p14="http://schemas.microsoft.com/office/powerpoint/2010/main" val="3823831751"/>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4_9">
    <p:spTree>
      <p:nvGrpSpPr>
        <p:cNvPr id="1" name=""/>
        <p:cNvGrpSpPr/>
        <p:nvPr/>
      </p:nvGrpSpPr>
      <p:grpSpPr>
        <a:xfrm>
          <a:off x="0" y="0"/>
          <a:ext cx="0" cy="0"/>
          <a:chOff x="0" y="0"/>
          <a:chExt cx="0" cy="0"/>
        </a:xfrm>
      </p:grpSpPr>
      <p:sp>
        <p:nvSpPr>
          <p:cNvPr id="1673" name="Slide Number"/>
          <p:cNvSpPr txBox="1">
            <a:spLocks noGrp="1"/>
          </p:cNvSpPr>
          <p:nvPr>
            <p:ph type="sldNum" sz="quarter" idx="2"/>
          </p:nvPr>
        </p:nvSpPr>
        <p:spPr>
          <a:xfrm>
            <a:off x="6553200" y="4767263"/>
            <a:ext cx="243656" cy="241092"/>
          </a:xfrm>
          <a:prstGeom prst="rect">
            <a:avLst/>
          </a:prstGeom>
        </p:spPr>
        <p:txBody>
          <a:bodyPr lIns="50800" tIns="50800" rIns="50800" bIns="50800" anchor="t"/>
          <a:lstStyle>
            <a:lvl1pPr defTabSz="309563">
              <a:defRPr sz="900"/>
            </a:lvl1pPr>
          </a:lstStyle>
          <a:p>
            <a:fld id="{86CB4B4D-7CA3-9044-876B-883B54F8677D}" type="slidenum">
              <a:t>‹#›</a:t>
            </a:fld>
            <a:endParaRPr/>
          </a:p>
        </p:txBody>
      </p:sp>
    </p:spTree>
    <p:extLst>
      <p:ext uri="{BB962C8B-B14F-4D97-AF65-F5344CB8AC3E}">
        <p14:creationId xmlns:p14="http://schemas.microsoft.com/office/powerpoint/2010/main" val="4094482650"/>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5_9">
    <p:spTree>
      <p:nvGrpSpPr>
        <p:cNvPr id="1" name=""/>
        <p:cNvGrpSpPr/>
        <p:nvPr/>
      </p:nvGrpSpPr>
      <p:grpSpPr>
        <a:xfrm>
          <a:off x="0" y="0"/>
          <a:ext cx="0" cy="0"/>
          <a:chOff x="0" y="0"/>
          <a:chExt cx="0" cy="0"/>
        </a:xfrm>
      </p:grpSpPr>
      <p:sp>
        <p:nvSpPr>
          <p:cNvPr id="1680" name="Slide Number"/>
          <p:cNvSpPr txBox="1">
            <a:spLocks noGrp="1"/>
          </p:cNvSpPr>
          <p:nvPr>
            <p:ph type="sldNum" sz="quarter" idx="2"/>
          </p:nvPr>
        </p:nvSpPr>
        <p:spPr>
          <a:xfrm>
            <a:off x="6553200" y="4767263"/>
            <a:ext cx="243656" cy="241092"/>
          </a:xfrm>
          <a:prstGeom prst="rect">
            <a:avLst/>
          </a:prstGeom>
        </p:spPr>
        <p:txBody>
          <a:bodyPr lIns="50800" tIns="50800" rIns="50800" bIns="50800" anchor="t"/>
          <a:lstStyle>
            <a:lvl1pPr defTabSz="309563">
              <a:defRPr sz="900"/>
            </a:lvl1pPr>
          </a:lstStyle>
          <a:p>
            <a:fld id="{86CB4B4D-7CA3-9044-876B-883B54F8677D}" type="slidenum">
              <a:t>‹#›</a:t>
            </a:fld>
            <a:endParaRPr/>
          </a:p>
        </p:txBody>
      </p:sp>
    </p:spTree>
    <p:extLst>
      <p:ext uri="{BB962C8B-B14F-4D97-AF65-F5344CB8AC3E}">
        <p14:creationId xmlns:p14="http://schemas.microsoft.com/office/powerpoint/2010/main" val="75152286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189">
              <a:spcBef>
                <a:spcPts val="500"/>
              </a:spcBef>
              <a:buSzTx/>
              <a:buFontTx/>
              <a:buNone/>
              <a:defRPr sz="2400" b="1"/>
            </a:lvl2pPr>
            <a:lvl3pPr marL="0" indent="914378">
              <a:spcBef>
                <a:spcPts val="500"/>
              </a:spcBef>
              <a:buSzTx/>
              <a:buFontTx/>
              <a:buNone/>
              <a:defRPr sz="2400" b="1"/>
            </a:lvl3pPr>
            <a:lvl4pPr marL="0" indent="1371565">
              <a:spcBef>
                <a:spcPts val="500"/>
              </a:spcBef>
              <a:buSzTx/>
              <a:buFontTx/>
              <a:buNone/>
              <a:defRPr sz="2400" b="1"/>
            </a:lvl4pPr>
            <a:lvl5pPr marL="0" indent="1828754">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Rectangle"/>
          <p:cNvSpPr>
            <a:spLocks noGrp="1"/>
          </p:cNvSpPr>
          <p:nvPr>
            <p:ph type="body" sz="quarter" idx="13"/>
          </p:nvPr>
        </p:nvSpPr>
        <p:spPr>
          <a:xfrm>
            <a:off x="4645026" y="1151334"/>
            <a:ext cx="4041776" cy="479823"/>
          </a:xfrm>
          <a:prstGeom prst="rect">
            <a:avLst/>
          </a:prstGeom>
        </p:spPr>
        <p:txBody>
          <a:bodyPr lIns="45719" tIns="45719" rIns="45719" bIns="45719"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21">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Bild"/>
          <p:cNvSpPr>
            <a:spLocks noGrp="1"/>
          </p:cNvSpPr>
          <p:nvPr>
            <p:ph type="pic" sz="half" idx="13"/>
          </p:nvPr>
        </p:nvSpPr>
        <p:spPr>
          <a:xfrm>
            <a:off x="-1" y="0"/>
            <a:ext cx="2285965" cy="5143500"/>
          </a:xfrm>
          <a:prstGeom prst="rect">
            <a:avLst/>
          </a:prstGeom>
        </p:spPr>
        <p:txBody>
          <a:bodyPr lIns="91439" tIns="45719" rIns="91439" bIns="45719" anchor="t">
            <a:noAutofit/>
          </a:bodyPr>
          <a:lstStyle/>
          <a:p>
            <a:endParaRPr/>
          </a:p>
        </p:txBody>
      </p:sp>
      <p:sp>
        <p:nvSpPr>
          <p:cNvPr id="245" name="Bild"/>
          <p:cNvSpPr>
            <a:spLocks noGrp="1"/>
          </p:cNvSpPr>
          <p:nvPr>
            <p:ph type="pic" sz="half" idx="14"/>
          </p:nvPr>
        </p:nvSpPr>
        <p:spPr>
          <a:xfrm>
            <a:off x="2286018" y="0"/>
            <a:ext cx="2285964" cy="5143500"/>
          </a:xfrm>
          <a:prstGeom prst="rect">
            <a:avLst/>
          </a:prstGeom>
        </p:spPr>
        <p:txBody>
          <a:bodyPr lIns="91439" tIns="45719" rIns="91439" bIns="45719" anchor="t">
            <a:noAutofit/>
          </a:bodyPr>
          <a:lstStyle/>
          <a:p>
            <a:endParaRPr/>
          </a:p>
        </p:txBody>
      </p:sp>
      <p:sp>
        <p:nvSpPr>
          <p:cNvPr id="246" name="Bild"/>
          <p:cNvSpPr>
            <a:spLocks noGrp="1"/>
          </p:cNvSpPr>
          <p:nvPr>
            <p:ph type="pic" sz="half" idx="15"/>
          </p:nvPr>
        </p:nvSpPr>
        <p:spPr>
          <a:xfrm>
            <a:off x="4571999" y="0"/>
            <a:ext cx="2285965" cy="5143500"/>
          </a:xfrm>
          <a:prstGeom prst="rect">
            <a:avLst/>
          </a:prstGeom>
        </p:spPr>
        <p:txBody>
          <a:bodyPr lIns="91439" tIns="45719" rIns="91439" bIns="45719" anchor="t">
            <a:noAutofit/>
          </a:bodyPr>
          <a:lstStyle/>
          <a:p>
            <a:endParaRPr/>
          </a:p>
        </p:txBody>
      </p:sp>
      <p:sp>
        <p:nvSpPr>
          <p:cNvPr id="247" name="Bild"/>
          <p:cNvSpPr>
            <a:spLocks noGrp="1"/>
          </p:cNvSpPr>
          <p:nvPr>
            <p:ph type="pic" sz="half" idx="16"/>
          </p:nvPr>
        </p:nvSpPr>
        <p:spPr>
          <a:xfrm>
            <a:off x="6855546" y="0"/>
            <a:ext cx="2285965"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428289205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22">
    <p:spTree>
      <p:nvGrpSpPr>
        <p:cNvPr id="1" name=""/>
        <p:cNvGrpSpPr/>
        <p:nvPr/>
      </p:nvGrpSpPr>
      <p:grpSpPr>
        <a:xfrm>
          <a:off x="0" y="0"/>
          <a:ext cx="0" cy="0"/>
          <a:chOff x="0" y="0"/>
          <a:chExt cx="0" cy="0"/>
        </a:xfrm>
      </p:grpSpPr>
      <p:sp>
        <p:nvSpPr>
          <p:cNvPr id="2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5"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256" name="Bild"/>
          <p:cNvSpPr>
            <a:spLocks noGrp="1"/>
          </p:cNvSpPr>
          <p:nvPr>
            <p:ph type="pic" idx="13"/>
          </p:nvPr>
        </p:nvSpPr>
        <p:spPr>
          <a:xfrm>
            <a:off x="5429250" y="1"/>
            <a:ext cx="3760590" cy="5143445"/>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70492017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23">
    <p:spTree>
      <p:nvGrpSpPr>
        <p:cNvPr id="1" name=""/>
        <p:cNvGrpSpPr/>
        <p:nvPr/>
      </p:nvGrpSpPr>
      <p:grpSpPr>
        <a:xfrm>
          <a:off x="0" y="0"/>
          <a:ext cx="0" cy="0"/>
          <a:chOff x="0" y="0"/>
          <a:chExt cx="0" cy="0"/>
        </a:xfrm>
      </p:grpSpPr>
      <p:sp>
        <p:nvSpPr>
          <p:cNvPr id="2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4"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265" name="Bild"/>
          <p:cNvSpPr>
            <a:spLocks noGrp="1"/>
          </p:cNvSpPr>
          <p:nvPr>
            <p:ph type="pic" sz="quarter" idx="13"/>
          </p:nvPr>
        </p:nvSpPr>
        <p:spPr>
          <a:xfrm>
            <a:off x="1523963" y="2571723"/>
            <a:ext cx="1905001" cy="2571778"/>
          </a:xfrm>
          <a:prstGeom prst="rect">
            <a:avLst/>
          </a:prstGeom>
        </p:spPr>
        <p:txBody>
          <a:bodyPr lIns="91439" tIns="45719" rIns="91439" bIns="45719" anchor="t">
            <a:noAutofit/>
          </a:bodyPr>
          <a:lstStyle/>
          <a:p>
            <a:endParaRPr/>
          </a:p>
        </p:txBody>
      </p:sp>
      <p:sp>
        <p:nvSpPr>
          <p:cNvPr id="266" name="Bild"/>
          <p:cNvSpPr>
            <a:spLocks noGrp="1"/>
          </p:cNvSpPr>
          <p:nvPr>
            <p:ph type="pic" sz="quarter" idx="14"/>
          </p:nvPr>
        </p:nvSpPr>
        <p:spPr>
          <a:xfrm>
            <a:off x="3428963" y="2571723"/>
            <a:ext cx="1905000" cy="2571778"/>
          </a:xfrm>
          <a:prstGeom prst="rect">
            <a:avLst/>
          </a:prstGeom>
        </p:spPr>
        <p:txBody>
          <a:bodyPr lIns="91439" tIns="45719" rIns="91439" bIns="45719" anchor="t">
            <a:noAutofit/>
          </a:bodyPr>
          <a:lstStyle/>
          <a:p>
            <a:endParaRPr/>
          </a:p>
        </p:txBody>
      </p:sp>
      <p:sp>
        <p:nvSpPr>
          <p:cNvPr id="267" name="Bild"/>
          <p:cNvSpPr>
            <a:spLocks noGrp="1"/>
          </p:cNvSpPr>
          <p:nvPr>
            <p:ph type="pic" sz="quarter" idx="15"/>
          </p:nvPr>
        </p:nvSpPr>
        <p:spPr>
          <a:xfrm>
            <a:off x="5333981" y="0"/>
            <a:ext cx="1905000" cy="2571778"/>
          </a:xfrm>
          <a:prstGeom prst="rect">
            <a:avLst/>
          </a:prstGeom>
        </p:spPr>
        <p:txBody>
          <a:bodyPr lIns="91439" tIns="45719" rIns="91439" bIns="45719" anchor="t">
            <a:noAutofit/>
          </a:bodyPr>
          <a:lstStyle/>
          <a:p>
            <a:endParaRPr/>
          </a:p>
        </p:txBody>
      </p:sp>
      <p:sp>
        <p:nvSpPr>
          <p:cNvPr id="268" name="Bild"/>
          <p:cNvSpPr>
            <a:spLocks noGrp="1"/>
          </p:cNvSpPr>
          <p:nvPr>
            <p:ph type="pic" sz="quarter" idx="16"/>
          </p:nvPr>
        </p:nvSpPr>
        <p:spPr>
          <a:xfrm>
            <a:off x="7239000" y="-97"/>
            <a:ext cx="1905000" cy="2571778"/>
          </a:xfrm>
          <a:prstGeom prst="rect">
            <a:avLst/>
          </a:prstGeom>
        </p:spPr>
        <p:txBody>
          <a:bodyPr lIns="91439" tIns="45719" rIns="91439" bIns="45719" anchor="t">
            <a:noAutofit/>
          </a:bodyPr>
          <a:lstStyle/>
          <a:p>
            <a:endParaRPr/>
          </a:p>
        </p:txBody>
      </p:sp>
      <p:sp>
        <p:nvSpPr>
          <p:cNvPr id="269" name="Bild"/>
          <p:cNvSpPr>
            <a:spLocks noGrp="1"/>
          </p:cNvSpPr>
          <p:nvPr>
            <p:ph type="pic" sz="half" idx="17"/>
          </p:nvPr>
        </p:nvSpPr>
        <p:spPr>
          <a:xfrm>
            <a:off x="5333982" y="2571723"/>
            <a:ext cx="3809983" cy="2571778"/>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55063740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24">
    <p:spTree>
      <p:nvGrpSpPr>
        <p:cNvPr id="1" name=""/>
        <p:cNvGrpSpPr/>
        <p:nvPr/>
      </p:nvGrpSpPr>
      <p:grpSpPr>
        <a:xfrm>
          <a:off x="0" y="0"/>
          <a:ext cx="0" cy="0"/>
          <a:chOff x="0" y="0"/>
          <a:chExt cx="0" cy="0"/>
        </a:xfrm>
      </p:grpSpPr>
      <p:sp>
        <p:nvSpPr>
          <p:cNvPr id="2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7" name="Bild"/>
          <p:cNvSpPr>
            <a:spLocks noGrp="1"/>
          </p:cNvSpPr>
          <p:nvPr>
            <p:ph type="pic" sz="half" idx="13"/>
          </p:nvPr>
        </p:nvSpPr>
        <p:spPr>
          <a:xfrm>
            <a:off x="-1" y="0"/>
            <a:ext cx="3047927" cy="5143444"/>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37758239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25">
    <p:spTree>
      <p:nvGrpSpPr>
        <p:cNvPr id="1" name=""/>
        <p:cNvGrpSpPr/>
        <p:nvPr/>
      </p:nvGrpSpPr>
      <p:grpSpPr>
        <a:xfrm>
          <a:off x="0" y="0"/>
          <a:ext cx="0" cy="0"/>
          <a:chOff x="0" y="0"/>
          <a:chExt cx="0" cy="0"/>
        </a:xfrm>
      </p:grpSpPr>
      <p:sp>
        <p:nvSpPr>
          <p:cNvPr id="2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85" name="Bild"/>
          <p:cNvSpPr>
            <a:spLocks noGrp="1"/>
          </p:cNvSpPr>
          <p:nvPr>
            <p:ph type="pic" idx="13"/>
          </p:nvPr>
        </p:nvSpPr>
        <p:spPr>
          <a:xfrm>
            <a:off x="-2" y="0"/>
            <a:ext cx="9144002" cy="5143444"/>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30554877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6">
    <p:spTree>
      <p:nvGrpSpPr>
        <p:cNvPr id="1" name=""/>
        <p:cNvGrpSpPr/>
        <p:nvPr/>
      </p:nvGrpSpPr>
      <p:grpSpPr>
        <a:xfrm>
          <a:off x="0" y="0"/>
          <a:ext cx="0" cy="0"/>
          <a:chOff x="0" y="0"/>
          <a:chExt cx="0" cy="0"/>
        </a:xfrm>
      </p:grpSpPr>
      <p:sp>
        <p:nvSpPr>
          <p:cNvPr id="2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93"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294" name="Bild"/>
          <p:cNvSpPr>
            <a:spLocks noGrp="1"/>
          </p:cNvSpPr>
          <p:nvPr>
            <p:ph type="pic" sz="quarter" idx="13"/>
          </p:nvPr>
        </p:nvSpPr>
        <p:spPr>
          <a:xfrm>
            <a:off x="952500" y="1666876"/>
            <a:ext cx="1666875" cy="2143088"/>
          </a:xfrm>
          <a:prstGeom prst="rect">
            <a:avLst/>
          </a:prstGeom>
        </p:spPr>
        <p:txBody>
          <a:bodyPr lIns="91439" tIns="45719" rIns="91439" bIns="45719" anchor="t">
            <a:noAutofit/>
          </a:bodyPr>
          <a:lstStyle/>
          <a:p>
            <a:endParaRPr/>
          </a:p>
        </p:txBody>
      </p:sp>
      <p:sp>
        <p:nvSpPr>
          <p:cNvPr id="295" name="Bild"/>
          <p:cNvSpPr>
            <a:spLocks noGrp="1"/>
          </p:cNvSpPr>
          <p:nvPr>
            <p:ph type="pic" sz="quarter" idx="14"/>
          </p:nvPr>
        </p:nvSpPr>
        <p:spPr>
          <a:xfrm>
            <a:off x="2968625" y="1666876"/>
            <a:ext cx="1666876" cy="2143088"/>
          </a:xfrm>
          <a:prstGeom prst="rect">
            <a:avLst/>
          </a:prstGeom>
        </p:spPr>
        <p:txBody>
          <a:bodyPr lIns="91439" tIns="45719" rIns="91439" bIns="45719" anchor="t">
            <a:noAutofit/>
          </a:bodyPr>
          <a:lstStyle/>
          <a:p>
            <a:endParaRPr/>
          </a:p>
        </p:txBody>
      </p:sp>
      <p:sp>
        <p:nvSpPr>
          <p:cNvPr id="296" name="Bild"/>
          <p:cNvSpPr>
            <a:spLocks noGrp="1"/>
          </p:cNvSpPr>
          <p:nvPr>
            <p:ph type="pic" sz="quarter" idx="15"/>
          </p:nvPr>
        </p:nvSpPr>
        <p:spPr>
          <a:xfrm>
            <a:off x="4984749" y="1666876"/>
            <a:ext cx="1666876" cy="2143088"/>
          </a:xfrm>
          <a:prstGeom prst="rect">
            <a:avLst/>
          </a:prstGeom>
        </p:spPr>
        <p:txBody>
          <a:bodyPr lIns="91439" tIns="45719" rIns="91439" bIns="45719" anchor="t">
            <a:noAutofit/>
          </a:bodyPr>
          <a:lstStyle/>
          <a:p>
            <a:endParaRPr/>
          </a:p>
        </p:txBody>
      </p:sp>
      <p:sp>
        <p:nvSpPr>
          <p:cNvPr id="297" name="Bild"/>
          <p:cNvSpPr>
            <a:spLocks noGrp="1"/>
          </p:cNvSpPr>
          <p:nvPr>
            <p:ph type="pic" sz="quarter" idx="16"/>
          </p:nvPr>
        </p:nvSpPr>
        <p:spPr>
          <a:xfrm>
            <a:off x="7000872" y="1666876"/>
            <a:ext cx="1666876" cy="2143088"/>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85484024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27">
    <p:spTree>
      <p:nvGrpSpPr>
        <p:cNvPr id="1" name=""/>
        <p:cNvGrpSpPr/>
        <p:nvPr/>
      </p:nvGrpSpPr>
      <p:grpSpPr>
        <a:xfrm>
          <a:off x="0" y="0"/>
          <a:ext cx="0" cy="0"/>
          <a:chOff x="0" y="0"/>
          <a:chExt cx="0" cy="0"/>
        </a:xfrm>
      </p:grpSpPr>
      <p:sp>
        <p:nvSpPr>
          <p:cNvPr id="3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05"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306" name="Bild"/>
          <p:cNvSpPr>
            <a:spLocks noGrp="1"/>
          </p:cNvSpPr>
          <p:nvPr>
            <p:ph type="pic" sz="quarter" idx="13"/>
          </p:nvPr>
        </p:nvSpPr>
        <p:spPr>
          <a:xfrm>
            <a:off x="839715" y="1920238"/>
            <a:ext cx="1657571" cy="1654586"/>
          </a:xfrm>
          <a:prstGeom prst="rect">
            <a:avLst/>
          </a:prstGeom>
        </p:spPr>
        <p:txBody>
          <a:bodyPr lIns="91439" tIns="45719" rIns="91439" bIns="45719" anchor="t">
            <a:noAutofit/>
          </a:bodyPr>
          <a:lstStyle/>
          <a:p>
            <a:endParaRPr/>
          </a:p>
        </p:txBody>
      </p:sp>
      <p:sp>
        <p:nvSpPr>
          <p:cNvPr id="307" name="Bild"/>
          <p:cNvSpPr>
            <a:spLocks noGrp="1"/>
          </p:cNvSpPr>
          <p:nvPr>
            <p:ph type="pic" sz="quarter" idx="14"/>
          </p:nvPr>
        </p:nvSpPr>
        <p:spPr>
          <a:xfrm>
            <a:off x="2774815" y="1917253"/>
            <a:ext cx="1657571" cy="1654586"/>
          </a:xfrm>
          <a:prstGeom prst="rect">
            <a:avLst/>
          </a:prstGeom>
        </p:spPr>
        <p:txBody>
          <a:bodyPr lIns="91439" tIns="45719" rIns="91439" bIns="45719" anchor="t">
            <a:noAutofit/>
          </a:bodyPr>
          <a:lstStyle/>
          <a:p>
            <a:endParaRPr/>
          </a:p>
        </p:txBody>
      </p:sp>
      <p:sp>
        <p:nvSpPr>
          <p:cNvPr id="308" name="Bild"/>
          <p:cNvSpPr>
            <a:spLocks noGrp="1"/>
          </p:cNvSpPr>
          <p:nvPr>
            <p:ph type="pic" sz="quarter" idx="15"/>
          </p:nvPr>
        </p:nvSpPr>
        <p:spPr>
          <a:xfrm>
            <a:off x="4709916" y="1920238"/>
            <a:ext cx="1657571" cy="1654586"/>
          </a:xfrm>
          <a:prstGeom prst="rect">
            <a:avLst/>
          </a:prstGeom>
        </p:spPr>
        <p:txBody>
          <a:bodyPr lIns="91439" tIns="45719" rIns="91439" bIns="45719" anchor="t">
            <a:noAutofit/>
          </a:bodyPr>
          <a:lstStyle/>
          <a:p>
            <a:endParaRPr/>
          </a:p>
        </p:txBody>
      </p:sp>
      <p:sp>
        <p:nvSpPr>
          <p:cNvPr id="309" name="Bild"/>
          <p:cNvSpPr>
            <a:spLocks noGrp="1"/>
          </p:cNvSpPr>
          <p:nvPr>
            <p:ph type="pic" sz="quarter" idx="16"/>
          </p:nvPr>
        </p:nvSpPr>
        <p:spPr>
          <a:xfrm>
            <a:off x="6645016" y="1917253"/>
            <a:ext cx="1657571" cy="1654586"/>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76021345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28">
    <p:spTree>
      <p:nvGrpSpPr>
        <p:cNvPr id="1" name=""/>
        <p:cNvGrpSpPr/>
        <p:nvPr/>
      </p:nvGrpSpPr>
      <p:grpSpPr>
        <a:xfrm>
          <a:off x="0" y="0"/>
          <a:ext cx="0" cy="0"/>
          <a:chOff x="0" y="0"/>
          <a:chExt cx="0" cy="0"/>
        </a:xfrm>
      </p:grpSpPr>
      <p:sp>
        <p:nvSpPr>
          <p:cNvPr id="3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17"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318" name="Bild"/>
          <p:cNvSpPr>
            <a:spLocks noGrp="1"/>
          </p:cNvSpPr>
          <p:nvPr>
            <p:ph type="pic" sz="quarter" idx="13"/>
          </p:nvPr>
        </p:nvSpPr>
        <p:spPr>
          <a:xfrm>
            <a:off x="1774532" y="1822486"/>
            <a:ext cx="1657571" cy="1654586"/>
          </a:xfrm>
          <a:prstGeom prst="rect">
            <a:avLst/>
          </a:prstGeom>
        </p:spPr>
        <p:txBody>
          <a:bodyPr lIns="91439" tIns="45719" rIns="91439" bIns="45719" anchor="t">
            <a:noAutofit/>
          </a:bodyPr>
          <a:lstStyle/>
          <a:p>
            <a:endParaRPr/>
          </a:p>
        </p:txBody>
      </p:sp>
      <p:sp>
        <p:nvSpPr>
          <p:cNvPr id="319" name="Bild"/>
          <p:cNvSpPr>
            <a:spLocks noGrp="1"/>
          </p:cNvSpPr>
          <p:nvPr>
            <p:ph type="pic" sz="quarter" idx="14"/>
          </p:nvPr>
        </p:nvSpPr>
        <p:spPr>
          <a:xfrm>
            <a:off x="4159307" y="1810196"/>
            <a:ext cx="1657571" cy="1654586"/>
          </a:xfrm>
          <a:prstGeom prst="rect">
            <a:avLst/>
          </a:prstGeom>
        </p:spPr>
        <p:txBody>
          <a:bodyPr lIns="91439" tIns="45719" rIns="91439" bIns="45719" anchor="t">
            <a:noAutofit/>
          </a:bodyPr>
          <a:lstStyle/>
          <a:p>
            <a:endParaRPr/>
          </a:p>
        </p:txBody>
      </p:sp>
      <p:sp>
        <p:nvSpPr>
          <p:cNvPr id="320" name="Bild"/>
          <p:cNvSpPr>
            <a:spLocks noGrp="1"/>
          </p:cNvSpPr>
          <p:nvPr>
            <p:ph type="pic" sz="quarter" idx="15"/>
          </p:nvPr>
        </p:nvSpPr>
        <p:spPr>
          <a:xfrm>
            <a:off x="6533902" y="1822486"/>
            <a:ext cx="1657571" cy="1654586"/>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89514988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9">
    <p:spTree>
      <p:nvGrpSpPr>
        <p:cNvPr id="1" name=""/>
        <p:cNvGrpSpPr/>
        <p:nvPr/>
      </p:nvGrpSpPr>
      <p:grpSpPr>
        <a:xfrm>
          <a:off x="0" y="0"/>
          <a:ext cx="0" cy="0"/>
          <a:chOff x="0" y="0"/>
          <a:chExt cx="0" cy="0"/>
        </a:xfrm>
      </p:grpSpPr>
      <p:sp>
        <p:nvSpPr>
          <p:cNvPr id="3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28"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329" name="Bild"/>
          <p:cNvSpPr>
            <a:spLocks noGrp="1"/>
          </p:cNvSpPr>
          <p:nvPr>
            <p:ph type="pic" sz="quarter" idx="13"/>
          </p:nvPr>
        </p:nvSpPr>
        <p:spPr>
          <a:xfrm>
            <a:off x="3441049" y="2095519"/>
            <a:ext cx="952502" cy="948031"/>
          </a:xfrm>
          <a:prstGeom prst="rect">
            <a:avLst/>
          </a:prstGeom>
        </p:spPr>
        <p:txBody>
          <a:bodyPr lIns="91439" tIns="45719" rIns="91439" bIns="45719" anchor="t">
            <a:noAutofit/>
          </a:bodyPr>
          <a:lstStyle/>
          <a:p>
            <a:endParaRPr/>
          </a:p>
        </p:txBody>
      </p:sp>
      <p:sp>
        <p:nvSpPr>
          <p:cNvPr id="330" name="Bild"/>
          <p:cNvSpPr>
            <a:spLocks noGrp="1"/>
          </p:cNvSpPr>
          <p:nvPr>
            <p:ph type="pic" sz="quarter" idx="14"/>
          </p:nvPr>
        </p:nvSpPr>
        <p:spPr>
          <a:xfrm>
            <a:off x="6277059" y="2095519"/>
            <a:ext cx="952502" cy="948031"/>
          </a:xfrm>
          <a:prstGeom prst="rect">
            <a:avLst/>
          </a:prstGeom>
        </p:spPr>
        <p:txBody>
          <a:bodyPr lIns="91439" tIns="45719" rIns="91439" bIns="45719" anchor="t">
            <a:noAutofit/>
          </a:bodyPr>
          <a:lstStyle/>
          <a:p>
            <a:endParaRPr/>
          </a:p>
        </p:txBody>
      </p:sp>
      <p:sp>
        <p:nvSpPr>
          <p:cNvPr id="331" name="Bild"/>
          <p:cNvSpPr>
            <a:spLocks noGrp="1"/>
          </p:cNvSpPr>
          <p:nvPr>
            <p:ph type="pic" sz="quarter" idx="15"/>
          </p:nvPr>
        </p:nvSpPr>
        <p:spPr>
          <a:xfrm>
            <a:off x="3441049" y="3476664"/>
            <a:ext cx="952502" cy="948031"/>
          </a:xfrm>
          <a:prstGeom prst="rect">
            <a:avLst/>
          </a:prstGeom>
        </p:spPr>
        <p:txBody>
          <a:bodyPr lIns="91439" tIns="45719" rIns="91439" bIns="45719" anchor="t">
            <a:noAutofit/>
          </a:bodyPr>
          <a:lstStyle/>
          <a:p>
            <a:endParaRPr/>
          </a:p>
        </p:txBody>
      </p:sp>
      <p:sp>
        <p:nvSpPr>
          <p:cNvPr id="332" name="Bild"/>
          <p:cNvSpPr>
            <a:spLocks noGrp="1"/>
          </p:cNvSpPr>
          <p:nvPr>
            <p:ph type="pic" sz="quarter" idx="16"/>
          </p:nvPr>
        </p:nvSpPr>
        <p:spPr>
          <a:xfrm>
            <a:off x="6277059" y="3476664"/>
            <a:ext cx="952502" cy="948031"/>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88205587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30">
    <p:spTree>
      <p:nvGrpSpPr>
        <p:cNvPr id="1" name=""/>
        <p:cNvGrpSpPr/>
        <p:nvPr/>
      </p:nvGrpSpPr>
      <p:grpSpPr>
        <a:xfrm>
          <a:off x="0" y="0"/>
          <a:ext cx="0" cy="0"/>
          <a:chOff x="0" y="0"/>
          <a:chExt cx="0" cy="0"/>
        </a:xfrm>
      </p:grpSpPr>
      <p:sp>
        <p:nvSpPr>
          <p:cNvPr id="3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40"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341" name="Bild"/>
          <p:cNvSpPr>
            <a:spLocks noGrp="1"/>
          </p:cNvSpPr>
          <p:nvPr>
            <p:ph type="pic" sz="quarter" idx="13"/>
          </p:nvPr>
        </p:nvSpPr>
        <p:spPr>
          <a:xfrm>
            <a:off x="4984750" y="2155359"/>
            <a:ext cx="1657571" cy="1654586"/>
          </a:xfrm>
          <a:prstGeom prst="rect">
            <a:avLst/>
          </a:prstGeom>
        </p:spPr>
        <p:txBody>
          <a:bodyPr lIns="91439" tIns="45719" rIns="91439" bIns="45719" anchor="t">
            <a:noAutofit/>
          </a:bodyPr>
          <a:lstStyle/>
          <a:p>
            <a:endParaRPr/>
          </a:p>
        </p:txBody>
      </p:sp>
      <p:sp>
        <p:nvSpPr>
          <p:cNvPr id="342" name="Bild"/>
          <p:cNvSpPr>
            <a:spLocks noGrp="1"/>
          </p:cNvSpPr>
          <p:nvPr>
            <p:ph type="pic" sz="quarter" idx="14"/>
          </p:nvPr>
        </p:nvSpPr>
        <p:spPr>
          <a:xfrm>
            <a:off x="7000875" y="2160084"/>
            <a:ext cx="1657571" cy="1654586"/>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21550421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154782"/>
            <a:ext cx="2057400" cy="3290888"/>
          </a:xfrm>
          <a:prstGeom prst="rect">
            <a:avLst/>
          </a:prstGeom>
        </p:spPr>
        <p:txBody>
          <a:bodyPr/>
          <a:lstStyle/>
          <a:p>
            <a:r>
              <a:t>Title Text</a:t>
            </a:r>
          </a:p>
        </p:txBody>
      </p:sp>
      <p:sp>
        <p:nvSpPr>
          <p:cNvPr id="102" name="Body Level One…"/>
          <p:cNvSpPr txBox="1">
            <a:spLocks noGrp="1"/>
          </p:cNvSpPr>
          <p:nvPr>
            <p:ph type="body" idx="1"/>
          </p:nvPr>
        </p:nvSpPr>
        <p:spPr>
          <a:xfrm>
            <a:off x="457200" y="154782"/>
            <a:ext cx="6019800" cy="329088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31">
    <p:spTree>
      <p:nvGrpSpPr>
        <p:cNvPr id="1" name=""/>
        <p:cNvGrpSpPr/>
        <p:nvPr/>
      </p:nvGrpSpPr>
      <p:grpSpPr>
        <a:xfrm>
          <a:off x="0" y="0"/>
          <a:ext cx="0" cy="0"/>
          <a:chOff x="0" y="0"/>
          <a:chExt cx="0" cy="0"/>
        </a:xfrm>
      </p:grpSpPr>
      <p:sp>
        <p:nvSpPr>
          <p:cNvPr id="3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0"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351" name="Bild"/>
          <p:cNvSpPr>
            <a:spLocks noGrp="1"/>
          </p:cNvSpPr>
          <p:nvPr>
            <p:ph type="pic" sz="quarter" idx="13"/>
          </p:nvPr>
        </p:nvSpPr>
        <p:spPr>
          <a:xfrm>
            <a:off x="1112765" y="2285987"/>
            <a:ext cx="1335496" cy="1333502"/>
          </a:xfrm>
          <a:prstGeom prst="rect">
            <a:avLst/>
          </a:prstGeom>
        </p:spPr>
        <p:txBody>
          <a:bodyPr lIns="91439" tIns="45719" rIns="91439" bIns="45719" anchor="t">
            <a:noAutofit/>
          </a:bodyPr>
          <a:lstStyle/>
          <a:p>
            <a:endParaRPr/>
          </a:p>
        </p:txBody>
      </p:sp>
      <p:sp>
        <p:nvSpPr>
          <p:cNvPr id="352" name="Bild"/>
          <p:cNvSpPr>
            <a:spLocks noGrp="1"/>
          </p:cNvSpPr>
          <p:nvPr>
            <p:ph type="pic" sz="quarter" idx="14"/>
          </p:nvPr>
        </p:nvSpPr>
        <p:spPr>
          <a:xfrm>
            <a:off x="3128833" y="2285987"/>
            <a:ext cx="1335497" cy="1333502"/>
          </a:xfrm>
          <a:prstGeom prst="rect">
            <a:avLst/>
          </a:prstGeom>
        </p:spPr>
        <p:txBody>
          <a:bodyPr lIns="91439" tIns="45719" rIns="91439" bIns="45719" anchor="t">
            <a:noAutofit/>
          </a:bodyPr>
          <a:lstStyle/>
          <a:p>
            <a:endParaRPr/>
          </a:p>
        </p:txBody>
      </p:sp>
      <p:sp>
        <p:nvSpPr>
          <p:cNvPr id="353" name="Bild"/>
          <p:cNvSpPr>
            <a:spLocks noGrp="1"/>
          </p:cNvSpPr>
          <p:nvPr>
            <p:ph type="pic" sz="quarter" idx="15"/>
          </p:nvPr>
        </p:nvSpPr>
        <p:spPr>
          <a:xfrm>
            <a:off x="5154079" y="2285987"/>
            <a:ext cx="1335496" cy="1333502"/>
          </a:xfrm>
          <a:prstGeom prst="rect">
            <a:avLst/>
          </a:prstGeom>
        </p:spPr>
        <p:txBody>
          <a:bodyPr lIns="91439" tIns="45719" rIns="91439" bIns="45719" anchor="t">
            <a:noAutofit/>
          </a:bodyPr>
          <a:lstStyle/>
          <a:p>
            <a:endParaRPr/>
          </a:p>
        </p:txBody>
      </p:sp>
      <p:sp>
        <p:nvSpPr>
          <p:cNvPr id="354" name="Bild"/>
          <p:cNvSpPr>
            <a:spLocks noGrp="1"/>
          </p:cNvSpPr>
          <p:nvPr>
            <p:ph type="pic" sz="quarter" idx="16"/>
          </p:nvPr>
        </p:nvSpPr>
        <p:spPr>
          <a:xfrm>
            <a:off x="7175696" y="2285987"/>
            <a:ext cx="1335496" cy="1333502"/>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425285015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32">
    <p:spTree>
      <p:nvGrpSpPr>
        <p:cNvPr id="1" name=""/>
        <p:cNvGrpSpPr/>
        <p:nvPr/>
      </p:nvGrpSpPr>
      <p:grpSpPr>
        <a:xfrm>
          <a:off x="0" y="0"/>
          <a:ext cx="0" cy="0"/>
          <a:chOff x="0" y="0"/>
          <a:chExt cx="0" cy="0"/>
        </a:xfrm>
      </p:grpSpPr>
      <p:sp>
        <p:nvSpPr>
          <p:cNvPr id="3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62"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363" name="Bild"/>
          <p:cNvSpPr>
            <a:spLocks noGrp="1"/>
          </p:cNvSpPr>
          <p:nvPr>
            <p:ph type="pic" sz="quarter" idx="13"/>
          </p:nvPr>
        </p:nvSpPr>
        <p:spPr>
          <a:xfrm>
            <a:off x="6280049" y="3333750"/>
            <a:ext cx="952502" cy="952479"/>
          </a:xfrm>
          <a:prstGeom prst="rect">
            <a:avLst/>
          </a:prstGeom>
        </p:spPr>
        <p:txBody>
          <a:bodyPr lIns="91439" tIns="45719" rIns="91439" bIns="45719" anchor="t">
            <a:noAutofit/>
          </a:bodyPr>
          <a:lstStyle/>
          <a:p>
            <a:endParaRPr/>
          </a:p>
        </p:txBody>
      </p:sp>
      <p:sp>
        <p:nvSpPr>
          <p:cNvPr id="364" name="Bild"/>
          <p:cNvSpPr>
            <a:spLocks noGrp="1"/>
          </p:cNvSpPr>
          <p:nvPr>
            <p:ph type="pic" sz="quarter" idx="14"/>
          </p:nvPr>
        </p:nvSpPr>
        <p:spPr>
          <a:xfrm>
            <a:off x="3429000" y="3333750"/>
            <a:ext cx="952500" cy="952479"/>
          </a:xfrm>
          <a:prstGeom prst="rect">
            <a:avLst/>
          </a:prstGeom>
        </p:spPr>
        <p:txBody>
          <a:bodyPr lIns="91439" tIns="45719" rIns="91439" bIns="45719" anchor="t">
            <a:noAutofit/>
          </a:bodyPr>
          <a:lstStyle/>
          <a:p>
            <a:endParaRPr/>
          </a:p>
        </p:txBody>
      </p:sp>
      <p:sp>
        <p:nvSpPr>
          <p:cNvPr id="365" name="Bild"/>
          <p:cNvSpPr>
            <a:spLocks noGrp="1"/>
          </p:cNvSpPr>
          <p:nvPr>
            <p:ph type="pic" sz="quarter" idx="15"/>
          </p:nvPr>
        </p:nvSpPr>
        <p:spPr>
          <a:xfrm>
            <a:off x="6280049" y="1905000"/>
            <a:ext cx="952502" cy="952479"/>
          </a:xfrm>
          <a:prstGeom prst="rect">
            <a:avLst/>
          </a:prstGeom>
        </p:spPr>
        <p:txBody>
          <a:bodyPr lIns="91439" tIns="45719" rIns="91439" bIns="45719" anchor="t">
            <a:noAutofit/>
          </a:bodyPr>
          <a:lstStyle/>
          <a:p>
            <a:endParaRPr/>
          </a:p>
        </p:txBody>
      </p:sp>
      <p:sp>
        <p:nvSpPr>
          <p:cNvPr id="366" name="Bild"/>
          <p:cNvSpPr>
            <a:spLocks noGrp="1"/>
          </p:cNvSpPr>
          <p:nvPr>
            <p:ph type="pic" sz="quarter" idx="16"/>
          </p:nvPr>
        </p:nvSpPr>
        <p:spPr>
          <a:xfrm>
            <a:off x="3429000" y="1904989"/>
            <a:ext cx="952501" cy="952481"/>
          </a:xfrm>
          <a:prstGeom prst="rect">
            <a:avLst/>
          </a:prstGeom>
        </p:spPr>
        <p:txBody>
          <a:bodyPr lIns="91439" tIns="45719" rIns="91439" bIns="45719" anchor="t">
            <a:noAutofit/>
          </a:bodyPr>
          <a:lstStyle/>
          <a:p>
            <a:endParaRPr/>
          </a:p>
        </p:txBody>
      </p:sp>
      <p:sp>
        <p:nvSpPr>
          <p:cNvPr id="367" name="Bild"/>
          <p:cNvSpPr>
            <a:spLocks noGrp="1"/>
          </p:cNvSpPr>
          <p:nvPr>
            <p:ph type="pic" sz="quarter" idx="17"/>
          </p:nvPr>
        </p:nvSpPr>
        <p:spPr>
          <a:xfrm>
            <a:off x="3429000" y="1909439"/>
            <a:ext cx="952501" cy="948030"/>
          </a:xfrm>
          <a:prstGeom prst="rect">
            <a:avLst/>
          </a:prstGeom>
        </p:spPr>
        <p:txBody>
          <a:bodyPr lIns="91439" tIns="45719" rIns="91439" bIns="45719" anchor="t">
            <a:noAutofit/>
          </a:bodyPr>
          <a:lstStyle/>
          <a:p>
            <a:endParaRPr/>
          </a:p>
        </p:txBody>
      </p:sp>
      <p:sp>
        <p:nvSpPr>
          <p:cNvPr id="368" name="Bild"/>
          <p:cNvSpPr>
            <a:spLocks noGrp="1"/>
          </p:cNvSpPr>
          <p:nvPr>
            <p:ph type="pic" sz="quarter" idx="18"/>
          </p:nvPr>
        </p:nvSpPr>
        <p:spPr>
          <a:xfrm>
            <a:off x="6280049" y="1911680"/>
            <a:ext cx="952502" cy="948030"/>
          </a:xfrm>
          <a:prstGeom prst="rect">
            <a:avLst/>
          </a:prstGeom>
        </p:spPr>
        <p:txBody>
          <a:bodyPr lIns="91439" tIns="45719" rIns="91439" bIns="45719" anchor="t">
            <a:noAutofit/>
          </a:bodyPr>
          <a:lstStyle/>
          <a:p>
            <a:endParaRPr/>
          </a:p>
        </p:txBody>
      </p:sp>
      <p:sp>
        <p:nvSpPr>
          <p:cNvPr id="369" name="Bild"/>
          <p:cNvSpPr>
            <a:spLocks noGrp="1"/>
          </p:cNvSpPr>
          <p:nvPr>
            <p:ph type="pic" sz="quarter" idx="19"/>
          </p:nvPr>
        </p:nvSpPr>
        <p:spPr>
          <a:xfrm>
            <a:off x="3428998" y="3338199"/>
            <a:ext cx="952502" cy="948030"/>
          </a:xfrm>
          <a:prstGeom prst="rect">
            <a:avLst/>
          </a:prstGeom>
        </p:spPr>
        <p:txBody>
          <a:bodyPr lIns="91439" tIns="45719" rIns="91439" bIns="45719" anchor="t">
            <a:noAutofit/>
          </a:bodyPr>
          <a:lstStyle/>
          <a:p>
            <a:endParaRPr/>
          </a:p>
        </p:txBody>
      </p:sp>
      <p:sp>
        <p:nvSpPr>
          <p:cNvPr id="370" name="Bild"/>
          <p:cNvSpPr>
            <a:spLocks noGrp="1"/>
          </p:cNvSpPr>
          <p:nvPr>
            <p:ph type="pic" sz="quarter" idx="20"/>
          </p:nvPr>
        </p:nvSpPr>
        <p:spPr>
          <a:xfrm>
            <a:off x="6280049" y="3333740"/>
            <a:ext cx="952502" cy="94803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90338414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33">
    <p:spTree>
      <p:nvGrpSpPr>
        <p:cNvPr id="1" name=""/>
        <p:cNvGrpSpPr/>
        <p:nvPr/>
      </p:nvGrpSpPr>
      <p:grpSpPr>
        <a:xfrm>
          <a:off x="0" y="0"/>
          <a:ext cx="0" cy="0"/>
          <a:chOff x="0" y="0"/>
          <a:chExt cx="0" cy="0"/>
        </a:xfrm>
      </p:grpSpPr>
      <p:sp>
        <p:nvSpPr>
          <p:cNvPr id="3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8"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379" name="Bild"/>
          <p:cNvSpPr>
            <a:spLocks noGrp="1"/>
          </p:cNvSpPr>
          <p:nvPr>
            <p:ph type="pic" sz="quarter" idx="13"/>
          </p:nvPr>
        </p:nvSpPr>
        <p:spPr>
          <a:xfrm>
            <a:off x="954248" y="2143107"/>
            <a:ext cx="1665128" cy="1666838"/>
          </a:xfrm>
          <a:prstGeom prst="rect">
            <a:avLst/>
          </a:prstGeom>
        </p:spPr>
        <p:txBody>
          <a:bodyPr lIns="91439" tIns="45719" rIns="91439" bIns="45719" anchor="t">
            <a:noAutofit/>
          </a:bodyPr>
          <a:lstStyle/>
          <a:p>
            <a:endParaRPr/>
          </a:p>
        </p:txBody>
      </p:sp>
      <p:sp>
        <p:nvSpPr>
          <p:cNvPr id="380" name="Bild"/>
          <p:cNvSpPr>
            <a:spLocks noGrp="1"/>
          </p:cNvSpPr>
          <p:nvPr>
            <p:ph type="pic" sz="quarter" idx="14"/>
          </p:nvPr>
        </p:nvSpPr>
        <p:spPr>
          <a:xfrm>
            <a:off x="2975337" y="2143107"/>
            <a:ext cx="1665128" cy="1666838"/>
          </a:xfrm>
          <a:prstGeom prst="rect">
            <a:avLst/>
          </a:prstGeom>
        </p:spPr>
        <p:txBody>
          <a:bodyPr lIns="91439" tIns="45719" rIns="91439" bIns="45719" anchor="t">
            <a:noAutofit/>
          </a:bodyPr>
          <a:lstStyle/>
          <a:p>
            <a:endParaRPr/>
          </a:p>
        </p:txBody>
      </p:sp>
      <p:sp>
        <p:nvSpPr>
          <p:cNvPr id="381" name="Bild"/>
          <p:cNvSpPr>
            <a:spLocks noGrp="1"/>
          </p:cNvSpPr>
          <p:nvPr>
            <p:ph type="pic" sz="quarter" idx="15"/>
          </p:nvPr>
        </p:nvSpPr>
        <p:spPr>
          <a:xfrm>
            <a:off x="4979787" y="2143107"/>
            <a:ext cx="1673588" cy="1666838"/>
          </a:xfrm>
          <a:prstGeom prst="rect">
            <a:avLst/>
          </a:prstGeom>
        </p:spPr>
        <p:txBody>
          <a:bodyPr lIns="91439" tIns="45719" rIns="91439" bIns="45719" anchor="t">
            <a:noAutofit/>
          </a:bodyPr>
          <a:lstStyle/>
          <a:p>
            <a:endParaRPr/>
          </a:p>
        </p:txBody>
      </p:sp>
      <p:sp>
        <p:nvSpPr>
          <p:cNvPr id="382" name="Bild"/>
          <p:cNvSpPr>
            <a:spLocks noGrp="1"/>
          </p:cNvSpPr>
          <p:nvPr>
            <p:ph type="pic" sz="quarter" idx="16"/>
          </p:nvPr>
        </p:nvSpPr>
        <p:spPr>
          <a:xfrm>
            <a:off x="7000875" y="2143107"/>
            <a:ext cx="1668624" cy="1666838"/>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002637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34">
    <p:spTree>
      <p:nvGrpSpPr>
        <p:cNvPr id="1" name=""/>
        <p:cNvGrpSpPr/>
        <p:nvPr/>
      </p:nvGrpSpPr>
      <p:grpSpPr>
        <a:xfrm>
          <a:off x="0" y="0"/>
          <a:ext cx="0" cy="0"/>
          <a:chOff x="0" y="0"/>
          <a:chExt cx="0" cy="0"/>
        </a:xfrm>
      </p:grpSpPr>
      <p:sp>
        <p:nvSpPr>
          <p:cNvPr id="389" name="Rechteck"/>
          <p:cNvSpPr/>
          <p:nvPr/>
        </p:nvSpPr>
        <p:spPr>
          <a:xfrm>
            <a:off x="4572000" y="0"/>
            <a:ext cx="4572000" cy="5143500"/>
          </a:xfrm>
          <a:prstGeom prst="rect">
            <a:avLst/>
          </a:prstGeom>
          <a:blipFill>
            <a:blip r:embed="rId2"/>
          </a:blipFill>
          <a:ln w="12700">
            <a:miter lim="400000"/>
          </a:ln>
        </p:spPr>
        <p:txBody>
          <a:bodyPr lIns="38100" tIns="38100" rIns="38100" bIns="38100" anchor="ctr"/>
          <a:lstStyle/>
          <a:p>
            <a:pPr algn="ctr" defTabSz="309563">
              <a:defRPr sz="1600">
                <a:solidFill>
                  <a:srgbClr val="FFFFFF"/>
                </a:solidFill>
              </a:defRPr>
            </a:pPr>
            <a:endParaRPr sz="1200"/>
          </a:p>
        </p:txBody>
      </p:sp>
      <p:sp>
        <p:nvSpPr>
          <p:cNvPr id="3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392" name="Bild"/>
          <p:cNvSpPr>
            <a:spLocks noGrp="1"/>
          </p:cNvSpPr>
          <p:nvPr>
            <p:ph type="pic" sz="quarter" idx="13"/>
          </p:nvPr>
        </p:nvSpPr>
        <p:spPr>
          <a:xfrm>
            <a:off x="1451718" y="714412"/>
            <a:ext cx="1665128" cy="1666839"/>
          </a:xfrm>
          <a:prstGeom prst="rect">
            <a:avLst/>
          </a:prstGeom>
        </p:spPr>
        <p:txBody>
          <a:bodyPr lIns="91439" tIns="45719" rIns="91439" bIns="45719" anchor="t">
            <a:noAutofit/>
          </a:bodyPr>
          <a:lstStyle/>
          <a:p>
            <a:endParaRPr/>
          </a:p>
        </p:txBody>
      </p:sp>
      <p:sp>
        <p:nvSpPr>
          <p:cNvPr id="393" name="Bild"/>
          <p:cNvSpPr>
            <a:spLocks noGrp="1"/>
          </p:cNvSpPr>
          <p:nvPr>
            <p:ph type="pic" sz="quarter" idx="14"/>
          </p:nvPr>
        </p:nvSpPr>
        <p:spPr>
          <a:xfrm>
            <a:off x="6023940" y="714412"/>
            <a:ext cx="1665128" cy="1666839"/>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943876581"/>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35">
    <p:spTree>
      <p:nvGrpSpPr>
        <p:cNvPr id="1" name=""/>
        <p:cNvGrpSpPr/>
        <p:nvPr/>
      </p:nvGrpSpPr>
      <p:grpSpPr>
        <a:xfrm>
          <a:off x="0" y="0"/>
          <a:ext cx="0" cy="0"/>
          <a:chOff x="0" y="0"/>
          <a:chExt cx="0" cy="0"/>
        </a:xfrm>
      </p:grpSpPr>
      <p:sp>
        <p:nvSpPr>
          <p:cNvPr id="4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1"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402" name="Bild"/>
          <p:cNvSpPr>
            <a:spLocks noGrp="1"/>
          </p:cNvSpPr>
          <p:nvPr>
            <p:ph type="pic" idx="13"/>
          </p:nvPr>
        </p:nvSpPr>
        <p:spPr>
          <a:xfrm>
            <a:off x="5381625" y="0"/>
            <a:ext cx="3762375"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3647817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36">
    <p:spTree>
      <p:nvGrpSpPr>
        <p:cNvPr id="1" name=""/>
        <p:cNvGrpSpPr/>
        <p:nvPr/>
      </p:nvGrpSpPr>
      <p:grpSpPr>
        <a:xfrm>
          <a:off x="0" y="0"/>
          <a:ext cx="0" cy="0"/>
          <a:chOff x="0" y="0"/>
          <a:chExt cx="0" cy="0"/>
        </a:xfrm>
      </p:grpSpPr>
      <p:sp>
        <p:nvSpPr>
          <p:cNvPr id="4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10" name="Bild"/>
          <p:cNvSpPr>
            <a:spLocks noGrp="1"/>
          </p:cNvSpPr>
          <p:nvPr>
            <p:ph type="pic" idx="13"/>
          </p:nvPr>
        </p:nvSpPr>
        <p:spPr>
          <a:xfrm>
            <a:off x="3272657" y="0"/>
            <a:ext cx="3762376" cy="5143500"/>
          </a:xfrm>
          <a:prstGeom prst="rect">
            <a:avLst/>
          </a:prstGeom>
        </p:spPr>
        <p:txBody>
          <a:bodyPr lIns="91439" tIns="45719" rIns="91439" bIns="45719" anchor="t">
            <a:noAutofit/>
          </a:bodyPr>
          <a:lstStyle/>
          <a:p>
            <a:endParaRPr/>
          </a:p>
        </p:txBody>
      </p:sp>
      <p:sp>
        <p:nvSpPr>
          <p:cNvPr id="411"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Tree>
    <p:extLst>
      <p:ext uri="{BB962C8B-B14F-4D97-AF65-F5344CB8AC3E}">
        <p14:creationId xmlns:p14="http://schemas.microsoft.com/office/powerpoint/2010/main" val="23075998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37">
    <p:spTree>
      <p:nvGrpSpPr>
        <p:cNvPr id="1" name=""/>
        <p:cNvGrpSpPr/>
        <p:nvPr/>
      </p:nvGrpSpPr>
      <p:grpSpPr>
        <a:xfrm>
          <a:off x="0" y="0"/>
          <a:ext cx="0" cy="0"/>
          <a:chOff x="0" y="0"/>
          <a:chExt cx="0" cy="0"/>
        </a:xfrm>
      </p:grpSpPr>
      <p:sp>
        <p:nvSpPr>
          <p:cNvPr id="4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19"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420" name="Bild"/>
          <p:cNvSpPr>
            <a:spLocks noGrp="1"/>
          </p:cNvSpPr>
          <p:nvPr>
            <p:ph type="pic" idx="13"/>
          </p:nvPr>
        </p:nvSpPr>
        <p:spPr>
          <a:xfrm>
            <a:off x="5381664" y="0"/>
            <a:ext cx="3762376"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427935083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38">
    <p:spTree>
      <p:nvGrpSpPr>
        <p:cNvPr id="1" name=""/>
        <p:cNvGrpSpPr/>
        <p:nvPr/>
      </p:nvGrpSpPr>
      <p:grpSpPr>
        <a:xfrm>
          <a:off x="0" y="0"/>
          <a:ext cx="0" cy="0"/>
          <a:chOff x="0" y="0"/>
          <a:chExt cx="0" cy="0"/>
        </a:xfrm>
      </p:grpSpPr>
      <p:sp>
        <p:nvSpPr>
          <p:cNvPr id="427" name="Bild"/>
          <p:cNvSpPr>
            <a:spLocks noGrp="1"/>
          </p:cNvSpPr>
          <p:nvPr>
            <p:ph type="pic" idx="13"/>
          </p:nvPr>
        </p:nvSpPr>
        <p:spPr>
          <a:xfrm>
            <a:off x="4364087" y="0"/>
            <a:ext cx="4779952" cy="5143500"/>
          </a:xfrm>
          <a:prstGeom prst="rect">
            <a:avLst/>
          </a:prstGeom>
        </p:spPr>
        <p:txBody>
          <a:bodyPr lIns="91439" tIns="45719" rIns="91439" bIns="45719" anchor="t">
            <a:noAutofit/>
          </a:bodyPr>
          <a:lstStyle/>
          <a:p>
            <a:endParaRPr/>
          </a:p>
        </p:txBody>
      </p:sp>
      <p:sp>
        <p:nvSpPr>
          <p:cNvPr id="4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9"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Tree>
    <p:extLst>
      <p:ext uri="{BB962C8B-B14F-4D97-AF65-F5344CB8AC3E}">
        <p14:creationId xmlns:p14="http://schemas.microsoft.com/office/powerpoint/2010/main" val="119328727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39">
    <p:spTree>
      <p:nvGrpSpPr>
        <p:cNvPr id="1" name=""/>
        <p:cNvGrpSpPr/>
        <p:nvPr/>
      </p:nvGrpSpPr>
      <p:grpSpPr>
        <a:xfrm>
          <a:off x="0" y="0"/>
          <a:ext cx="0" cy="0"/>
          <a:chOff x="0" y="0"/>
          <a:chExt cx="0" cy="0"/>
        </a:xfrm>
      </p:grpSpPr>
      <p:sp>
        <p:nvSpPr>
          <p:cNvPr id="4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7"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438" name="Bild"/>
          <p:cNvSpPr>
            <a:spLocks noGrp="1"/>
          </p:cNvSpPr>
          <p:nvPr>
            <p:ph type="pic" sz="half" idx="13"/>
          </p:nvPr>
        </p:nvSpPr>
        <p:spPr>
          <a:xfrm>
            <a:off x="5124412" y="0"/>
            <a:ext cx="4019589" cy="30099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728571158"/>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40">
    <p:spTree>
      <p:nvGrpSpPr>
        <p:cNvPr id="1" name=""/>
        <p:cNvGrpSpPr/>
        <p:nvPr/>
      </p:nvGrpSpPr>
      <p:grpSpPr>
        <a:xfrm>
          <a:off x="0" y="0"/>
          <a:ext cx="0" cy="0"/>
          <a:chOff x="0" y="0"/>
          <a:chExt cx="0" cy="0"/>
        </a:xfrm>
      </p:grpSpPr>
      <p:sp>
        <p:nvSpPr>
          <p:cNvPr id="4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6"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447" name="Bild"/>
          <p:cNvSpPr>
            <a:spLocks noGrp="1"/>
          </p:cNvSpPr>
          <p:nvPr>
            <p:ph type="pic" idx="13"/>
          </p:nvPr>
        </p:nvSpPr>
        <p:spPr>
          <a:xfrm>
            <a:off x="4859387" y="0"/>
            <a:ext cx="4284652"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38838148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623887" y="1282303"/>
            <a:ext cx="7886701" cy="2139554"/>
          </a:xfrm>
          <a:prstGeom prst="rect">
            <a:avLst/>
          </a:prstGeom>
        </p:spPr>
        <p:txBody>
          <a:bodyPr lIns="34290" tIns="34290" rIns="34290" bIns="34290" anchor="b"/>
          <a:lstStyle>
            <a:lvl1pPr algn="l" defTabSz="685800">
              <a:lnSpc>
                <a:spcPct val="90000"/>
              </a:lnSpc>
              <a:defRPr sz="4500">
                <a:latin typeface="Calibri Light"/>
                <a:ea typeface="Calibri Light"/>
                <a:cs typeface="Calibri Light"/>
                <a:sym typeface="Calibri Light"/>
              </a:defRPr>
            </a:lvl1pPr>
          </a:lstStyle>
          <a:p>
            <a:r>
              <a:t>Title Text</a:t>
            </a:r>
          </a:p>
        </p:txBody>
      </p:sp>
      <p:sp>
        <p:nvSpPr>
          <p:cNvPr id="129" name="Body Level One…"/>
          <p:cNvSpPr txBox="1">
            <a:spLocks noGrp="1"/>
          </p:cNvSpPr>
          <p:nvPr>
            <p:ph type="body" sz="quarter" idx="1"/>
          </p:nvPr>
        </p:nvSpPr>
        <p:spPr>
          <a:xfrm>
            <a:off x="623887" y="3442098"/>
            <a:ext cx="7886701" cy="1125141"/>
          </a:xfrm>
          <a:prstGeom prst="rect">
            <a:avLst/>
          </a:prstGeom>
        </p:spPr>
        <p:txBody>
          <a:bodyPr lIns="34290" tIns="34290" rIns="34290" bIns="34290"/>
          <a:lstStyle>
            <a:lvl1pPr marL="0" indent="0" defTabSz="685800">
              <a:lnSpc>
                <a:spcPct val="90000"/>
              </a:lnSpc>
              <a:buSzTx/>
              <a:buFontTx/>
              <a:buNone/>
              <a:defRPr sz="1800">
                <a:solidFill>
                  <a:srgbClr val="888888"/>
                </a:solidFill>
              </a:defRPr>
            </a:lvl1pPr>
            <a:lvl2pPr marL="0" indent="342900" defTabSz="685800">
              <a:lnSpc>
                <a:spcPct val="90000"/>
              </a:lnSpc>
              <a:buSzTx/>
              <a:buFontTx/>
              <a:buNone/>
              <a:defRPr sz="1800">
                <a:solidFill>
                  <a:srgbClr val="888888"/>
                </a:solidFill>
              </a:defRPr>
            </a:lvl2pPr>
            <a:lvl3pPr marL="0" indent="685800" defTabSz="685800">
              <a:lnSpc>
                <a:spcPct val="90000"/>
              </a:lnSpc>
              <a:buSzTx/>
              <a:buFontTx/>
              <a:buNone/>
              <a:defRPr sz="1800">
                <a:solidFill>
                  <a:srgbClr val="888888"/>
                </a:solidFill>
              </a:defRPr>
            </a:lvl3pPr>
            <a:lvl4pPr marL="0" indent="1028700" defTabSz="685800">
              <a:lnSpc>
                <a:spcPct val="90000"/>
              </a:lnSpc>
              <a:buSzTx/>
              <a:buFontTx/>
              <a:buNone/>
              <a:defRPr sz="1800">
                <a:solidFill>
                  <a:srgbClr val="888888"/>
                </a:solidFill>
              </a:defRPr>
            </a:lvl4pPr>
            <a:lvl5pPr marL="0" indent="1371600" defTabSz="685800">
              <a:lnSpc>
                <a:spcPct val="90000"/>
              </a:lnSpc>
              <a:buSzTx/>
              <a:buFontTx/>
              <a:buNone/>
              <a:defRPr sz="18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xfrm>
            <a:off x="8314188" y="4806394"/>
            <a:ext cx="201163" cy="195581"/>
          </a:xfrm>
          <a:prstGeom prst="rect">
            <a:avLst/>
          </a:prstGeom>
        </p:spPr>
        <p:txBody>
          <a:bodyPr lIns="34290" tIns="34290" rIns="34290" bIns="34290"/>
          <a:lstStyle>
            <a:lvl1pPr>
              <a:defRPr sz="900"/>
            </a:lvl1p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41">
    <p:spTree>
      <p:nvGrpSpPr>
        <p:cNvPr id="1" name=""/>
        <p:cNvGrpSpPr/>
        <p:nvPr/>
      </p:nvGrpSpPr>
      <p:grpSpPr>
        <a:xfrm>
          <a:off x="0" y="0"/>
          <a:ext cx="0" cy="0"/>
          <a:chOff x="0" y="0"/>
          <a:chExt cx="0" cy="0"/>
        </a:xfrm>
      </p:grpSpPr>
      <p:sp>
        <p:nvSpPr>
          <p:cNvPr id="4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5" name="Bild"/>
          <p:cNvSpPr>
            <a:spLocks noGrp="1"/>
          </p:cNvSpPr>
          <p:nvPr>
            <p:ph type="pic" sz="quarter" idx="13"/>
          </p:nvPr>
        </p:nvSpPr>
        <p:spPr>
          <a:xfrm>
            <a:off x="0" y="3786"/>
            <a:ext cx="2952750" cy="2948965"/>
          </a:xfrm>
          <a:prstGeom prst="rect">
            <a:avLst/>
          </a:prstGeom>
        </p:spPr>
        <p:txBody>
          <a:bodyPr lIns="91439" tIns="45719" rIns="91439" bIns="45719" anchor="t">
            <a:noAutofit/>
          </a:bodyPr>
          <a:lstStyle/>
          <a:p>
            <a:endParaRPr/>
          </a:p>
        </p:txBody>
      </p:sp>
      <p:sp>
        <p:nvSpPr>
          <p:cNvPr id="456" name="Bild"/>
          <p:cNvSpPr>
            <a:spLocks noGrp="1"/>
          </p:cNvSpPr>
          <p:nvPr>
            <p:ph type="pic" sz="half" idx="14"/>
          </p:nvPr>
        </p:nvSpPr>
        <p:spPr>
          <a:xfrm>
            <a:off x="2952750" y="2956534"/>
            <a:ext cx="6191250" cy="2190752"/>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66609957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42">
    <p:spTree>
      <p:nvGrpSpPr>
        <p:cNvPr id="1" name=""/>
        <p:cNvGrpSpPr/>
        <p:nvPr/>
      </p:nvGrpSpPr>
      <p:grpSpPr>
        <a:xfrm>
          <a:off x="0" y="0"/>
          <a:ext cx="0" cy="0"/>
          <a:chOff x="0" y="0"/>
          <a:chExt cx="0" cy="0"/>
        </a:xfrm>
      </p:grpSpPr>
      <p:sp>
        <p:nvSpPr>
          <p:cNvPr id="4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64" name="Bild"/>
          <p:cNvSpPr>
            <a:spLocks noGrp="1"/>
          </p:cNvSpPr>
          <p:nvPr>
            <p:ph type="pic" sz="half" idx="13"/>
          </p:nvPr>
        </p:nvSpPr>
        <p:spPr>
          <a:xfrm>
            <a:off x="3667125" y="0"/>
            <a:ext cx="5476875" cy="2476500"/>
          </a:xfrm>
          <a:prstGeom prst="rect">
            <a:avLst/>
          </a:prstGeom>
        </p:spPr>
        <p:txBody>
          <a:bodyPr lIns="91439" tIns="45719" rIns="91439" bIns="45719" anchor="t">
            <a:noAutofit/>
          </a:bodyPr>
          <a:lstStyle/>
          <a:p>
            <a:endParaRPr/>
          </a:p>
        </p:txBody>
      </p:sp>
      <p:sp>
        <p:nvSpPr>
          <p:cNvPr id="465"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Tree>
    <p:extLst>
      <p:ext uri="{BB962C8B-B14F-4D97-AF65-F5344CB8AC3E}">
        <p14:creationId xmlns:p14="http://schemas.microsoft.com/office/powerpoint/2010/main" val="2197741649"/>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42 Kopie">
    <p:spTree>
      <p:nvGrpSpPr>
        <p:cNvPr id="1" name=""/>
        <p:cNvGrpSpPr/>
        <p:nvPr/>
      </p:nvGrpSpPr>
      <p:grpSpPr>
        <a:xfrm>
          <a:off x="0" y="0"/>
          <a:ext cx="0" cy="0"/>
          <a:chOff x="0" y="0"/>
          <a:chExt cx="0" cy="0"/>
        </a:xfrm>
      </p:grpSpPr>
      <p:sp>
        <p:nvSpPr>
          <p:cNvPr id="472" name="Rechteck"/>
          <p:cNvSpPr/>
          <p:nvPr/>
        </p:nvSpPr>
        <p:spPr>
          <a:xfrm>
            <a:off x="4476750" y="-1"/>
            <a:ext cx="4667252" cy="5143501"/>
          </a:xfrm>
          <a:prstGeom prst="rect">
            <a:avLst/>
          </a:prstGeom>
          <a:blipFill>
            <a:blip r:embed="rId2"/>
          </a:blipFill>
          <a:ln w="12700">
            <a:miter lim="400000"/>
          </a:ln>
        </p:spPr>
        <p:txBody>
          <a:bodyPr lIns="38100" tIns="38100" rIns="38100" bIns="38100" anchor="ctr"/>
          <a:lstStyle/>
          <a:p>
            <a:pPr algn="ctr" defTabSz="309563">
              <a:defRPr sz="1600">
                <a:solidFill>
                  <a:srgbClr val="FFFFFF"/>
                </a:solidFill>
              </a:defRPr>
            </a:pPr>
            <a:endParaRPr sz="1200"/>
          </a:p>
        </p:txBody>
      </p:sp>
      <p:grpSp>
        <p:nvGrpSpPr>
          <p:cNvPr id="488" name="Gruppieren"/>
          <p:cNvGrpSpPr/>
          <p:nvPr/>
        </p:nvGrpSpPr>
        <p:grpSpPr>
          <a:xfrm>
            <a:off x="5217385" y="1101955"/>
            <a:ext cx="2083169" cy="2939591"/>
            <a:chOff x="0" y="0"/>
            <a:chExt cx="2777558" cy="3919452"/>
          </a:xfrm>
        </p:grpSpPr>
        <p:sp>
          <p:nvSpPr>
            <p:cNvPr id="473" name="Form"/>
            <p:cNvSpPr/>
            <p:nvPr/>
          </p:nvSpPr>
          <p:spPr>
            <a:xfrm>
              <a:off x="-1" y="-1"/>
              <a:ext cx="2777560" cy="3919454"/>
            </a:xfrm>
            <a:custGeom>
              <a:avLst/>
              <a:gdLst/>
              <a:ahLst/>
              <a:cxnLst>
                <a:cxn ang="0">
                  <a:pos x="wd2" y="hd2"/>
                </a:cxn>
                <a:cxn ang="5400000">
                  <a:pos x="wd2" y="hd2"/>
                </a:cxn>
                <a:cxn ang="10800000">
                  <a:pos x="wd2" y="hd2"/>
                </a:cxn>
                <a:cxn ang="16200000">
                  <a:pos x="wd2" y="hd2"/>
                </a:cxn>
              </a:cxnLst>
              <a:rect l="0" t="0" r="r" b="b"/>
              <a:pathLst>
                <a:path w="21600" h="21600" extrusionOk="0">
                  <a:moveTo>
                    <a:pt x="20422" y="21600"/>
                  </a:moveTo>
                  <a:lnTo>
                    <a:pt x="1178" y="21600"/>
                  </a:lnTo>
                  <a:cubicBezTo>
                    <a:pt x="525" y="21600"/>
                    <a:pt x="0" y="21226"/>
                    <a:pt x="0" y="20765"/>
                  </a:cubicBezTo>
                  <a:lnTo>
                    <a:pt x="0" y="835"/>
                  </a:lnTo>
                  <a:cubicBezTo>
                    <a:pt x="0" y="374"/>
                    <a:pt x="525" y="0"/>
                    <a:pt x="1178" y="0"/>
                  </a:cubicBezTo>
                  <a:lnTo>
                    <a:pt x="20422" y="0"/>
                  </a:lnTo>
                  <a:cubicBezTo>
                    <a:pt x="21075" y="0"/>
                    <a:pt x="21600" y="374"/>
                    <a:pt x="21600" y="835"/>
                  </a:cubicBezTo>
                  <a:lnTo>
                    <a:pt x="21600" y="20765"/>
                  </a:lnTo>
                  <a:cubicBezTo>
                    <a:pt x="21600" y="21226"/>
                    <a:pt x="21075" y="21600"/>
                    <a:pt x="20422" y="21600"/>
                  </a:cubicBez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74" name="Form"/>
            <p:cNvSpPr/>
            <p:nvPr/>
          </p:nvSpPr>
          <p:spPr>
            <a:xfrm>
              <a:off x="16847" y="18719"/>
              <a:ext cx="2741993" cy="3883886"/>
            </a:xfrm>
            <a:custGeom>
              <a:avLst/>
              <a:gdLst/>
              <a:ahLst/>
              <a:cxnLst>
                <a:cxn ang="0">
                  <a:pos x="wd2" y="hd2"/>
                </a:cxn>
                <a:cxn ang="5400000">
                  <a:pos x="wd2" y="hd2"/>
                </a:cxn>
                <a:cxn ang="10800000">
                  <a:pos x="wd2" y="hd2"/>
                </a:cxn>
                <a:cxn ang="16200000">
                  <a:pos x="wd2" y="hd2"/>
                </a:cxn>
              </a:cxnLst>
              <a:rect l="0" t="0" r="r" b="b"/>
              <a:pathLst>
                <a:path w="21600" h="21600" extrusionOk="0">
                  <a:moveTo>
                    <a:pt x="20547" y="21600"/>
                  </a:moveTo>
                  <a:lnTo>
                    <a:pt x="1053" y="21600"/>
                  </a:lnTo>
                  <a:cubicBezTo>
                    <a:pt x="468" y="21600"/>
                    <a:pt x="0" y="21267"/>
                    <a:pt x="0" y="20856"/>
                  </a:cubicBezTo>
                  <a:lnTo>
                    <a:pt x="0" y="744"/>
                  </a:lnTo>
                  <a:cubicBezTo>
                    <a:pt x="0" y="333"/>
                    <a:pt x="468" y="0"/>
                    <a:pt x="1053" y="0"/>
                  </a:cubicBezTo>
                  <a:lnTo>
                    <a:pt x="20547" y="0"/>
                  </a:lnTo>
                  <a:cubicBezTo>
                    <a:pt x="21132" y="0"/>
                    <a:pt x="21600" y="333"/>
                    <a:pt x="21600" y="744"/>
                  </a:cubicBezTo>
                  <a:lnTo>
                    <a:pt x="21600" y="20856"/>
                  </a:lnTo>
                  <a:cubicBezTo>
                    <a:pt x="21600" y="21267"/>
                    <a:pt x="21132" y="21600"/>
                    <a:pt x="20547" y="21600"/>
                  </a:cubicBezTo>
                </a:path>
              </a:pathLst>
            </a:custGeom>
            <a:solidFill>
              <a:srgbClr val="F8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75" name="Form"/>
            <p:cNvSpPr/>
            <p:nvPr/>
          </p:nvSpPr>
          <p:spPr>
            <a:xfrm>
              <a:off x="159116" y="331336"/>
              <a:ext cx="2457455" cy="3258652"/>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1" y="21600"/>
                    <a:pt x="0" y="21547"/>
                    <a:pt x="0" y="21482"/>
                  </a:cubicBezTo>
                  <a:lnTo>
                    <a:pt x="0" y="118"/>
                  </a:lnTo>
                  <a:cubicBezTo>
                    <a:pt x="0" y="53"/>
                    <a:pt x="71" y="0"/>
                    <a:pt x="157" y="0"/>
                  </a:cubicBezTo>
                  <a:lnTo>
                    <a:pt x="21443" y="0"/>
                  </a:lnTo>
                  <a:cubicBezTo>
                    <a:pt x="21533" y="0"/>
                    <a:pt x="21600" y="53"/>
                    <a:pt x="21600" y="118"/>
                  </a:cubicBezTo>
                  <a:lnTo>
                    <a:pt x="21600" y="21482"/>
                  </a:lnTo>
                  <a:cubicBezTo>
                    <a:pt x="21600" y="21547"/>
                    <a:pt x="21533" y="21600"/>
                    <a:pt x="21443" y="21600"/>
                  </a:cubicBezTo>
                </a:path>
              </a:pathLst>
            </a:custGeom>
            <a:solidFill>
              <a:srgbClr val="D3D3D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76" name="Form"/>
            <p:cNvSpPr/>
            <p:nvPr/>
          </p:nvSpPr>
          <p:spPr>
            <a:xfrm>
              <a:off x="168476" y="338823"/>
              <a:ext cx="2440607" cy="3241805"/>
            </a:xfrm>
            <a:custGeom>
              <a:avLst/>
              <a:gdLst/>
              <a:ahLst/>
              <a:cxnLst>
                <a:cxn ang="0">
                  <a:pos x="wd2" y="hd2"/>
                </a:cxn>
                <a:cxn ang="5400000">
                  <a:pos x="wd2" y="hd2"/>
                </a:cxn>
                <a:cxn ang="10800000">
                  <a:pos x="wd2" y="hd2"/>
                </a:cxn>
                <a:cxn ang="16200000">
                  <a:pos x="wd2" y="hd2"/>
                </a:cxn>
              </a:cxnLst>
              <a:rect l="0" t="0" r="r" b="b"/>
              <a:pathLst>
                <a:path w="21600" h="21600" extrusionOk="0">
                  <a:moveTo>
                    <a:pt x="21442" y="21600"/>
                  </a:moveTo>
                  <a:lnTo>
                    <a:pt x="158" y="21600"/>
                  </a:lnTo>
                  <a:cubicBezTo>
                    <a:pt x="71" y="21600"/>
                    <a:pt x="0" y="21546"/>
                    <a:pt x="0" y="21481"/>
                  </a:cubicBezTo>
                  <a:lnTo>
                    <a:pt x="0" y="119"/>
                  </a:lnTo>
                  <a:cubicBezTo>
                    <a:pt x="0" y="54"/>
                    <a:pt x="71" y="0"/>
                    <a:pt x="158" y="0"/>
                  </a:cubicBezTo>
                  <a:lnTo>
                    <a:pt x="21442" y="0"/>
                  </a:lnTo>
                  <a:cubicBezTo>
                    <a:pt x="21532" y="0"/>
                    <a:pt x="21600" y="54"/>
                    <a:pt x="21600" y="119"/>
                  </a:cubicBezTo>
                  <a:lnTo>
                    <a:pt x="21600" y="21481"/>
                  </a:lnTo>
                  <a:cubicBezTo>
                    <a:pt x="21600" y="21546"/>
                    <a:pt x="21532" y="21600"/>
                    <a:pt x="21442" y="21600"/>
                  </a:cubicBezTo>
                </a:path>
              </a:pathLst>
            </a:custGeom>
            <a:solidFill>
              <a:srgbClr val="D3D3D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77" name="Form"/>
            <p:cNvSpPr/>
            <p:nvPr/>
          </p:nvSpPr>
          <p:spPr>
            <a:xfrm>
              <a:off x="1366844" y="155372"/>
              <a:ext cx="44188" cy="44196"/>
            </a:xfrm>
            <a:custGeom>
              <a:avLst/>
              <a:gdLst/>
              <a:ahLst/>
              <a:cxnLst>
                <a:cxn ang="0">
                  <a:pos x="wd2" y="hd2"/>
                </a:cxn>
                <a:cxn ang="5400000">
                  <a:pos x="wd2" y="hd2"/>
                </a:cxn>
                <a:cxn ang="10800000">
                  <a:pos x="wd2" y="hd2"/>
                </a:cxn>
                <a:cxn ang="16200000">
                  <a:pos x="wd2" y="hd2"/>
                </a:cxn>
              </a:cxnLst>
              <a:rect l="0" t="0" r="r" b="b"/>
              <a:pathLst>
                <a:path w="21447" h="21448" extrusionOk="0">
                  <a:moveTo>
                    <a:pt x="11573" y="0"/>
                  </a:moveTo>
                  <a:cubicBezTo>
                    <a:pt x="13630" y="204"/>
                    <a:pt x="15276" y="611"/>
                    <a:pt x="16921" y="1834"/>
                  </a:cubicBezTo>
                  <a:cubicBezTo>
                    <a:pt x="18567" y="2853"/>
                    <a:pt x="19390" y="4279"/>
                    <a:pt x="20418" y="6113"/>
                  </a:cubicBezTo>
                  <a:cubicBezTo>
                    <a:pt x="21241" y="7743"/>
                    <a:pt x="21447" y="9374"/>
                    <a:pt x="21447" y="11411"/>
                  </a:cubicBezTo>
                  <a:cubicBezTo>
                    <a:pt x="21241" y="13245"/>
                    <a:pt x="20830" y="15079"/>
                    <a:pt x="19801" y="16709"/>
                  </a:cubicBezTo>
                  <a:cubicBezTo>
                    <a:pt x="18567" y="18340"/>
                    <a:pt x="17333" y="19562"/>
                    <a:pt x="15481" y="20377"/>
                  </a:cubicBezTo>
                  <a:cubicBezTo>
                    <a:pt x="13630" y="21192"/>
                    <a:pt x="11778" y="21600"/>
                    <a:pt x="9927" y="21396"/>
                  </a:cubicBezTo>
                  <a:cubicBezTo>
                    <a:pt x="7870" y="21192"/>
                    <a:pt x="6430" y="20581"/>
                    <a:pt x="4784" y="19562"/>
                  </a:cubicBezTo>
                  <a:cubicBezTo>
                    <a:pt x="3138" y="18340"/>
                    <a:pt x="1904" y="17117"/>
                    <a:pt x="1081" y="15487"/>
                  </a:cubicBezTo>
                  <a:cubicBezTo>
                    <a:pt x="258" y="13653"/>
                    <a:pt x="-153" y="12023"/>
                    <a:pt x="53" y="9985"/>
                  </a:cubicBezTo>
                  <a:cubicBezTo>
                    <a:pt x="258" y="7947"/>
                    <a:pt x="670" y="6317"/>
                    <a:pt x="1904" y="4687"/>
                  </a:cubicBezTo>
                  <a:cubicBezTo>
                    <a:pt x="2933" y="3057"/>
                    <a:pt x="4167" y="2038"/>
                    <a:pt x="6018" y="1223"/>
                  </a:cubicBezTo>
                  <a:cubicBezTo>
                    <a:pt x="7664" y="204"/>
                    <a:pt x="9516" y="0"/>
                    <a:pt x="11573" y="0"/>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78" name="Form"/>
            <p:cNvSpPr/>
            <p:nvPr/>
          </p:nvSpPr>
          <p:spPr>
            <a:xfrm>
              <a:off x="1372414" y="161258"/>
              <a:ext cx="32732" cy="32732"/>
            </a:xfrm>
            <a:custGeom>
              <a:avLst/>
              <a:gdLst/>
              <a:ahLst/>
              <a:cxnLst>
                <a:cxn ang="0">
                  <a:pos x="wd2" y="hd2"/>
                </a:cxn>
                <a:cxn ang="5400000">
                  <a:pos x="wd2" y="hd2"/>
                </a:cxn>
                <a:cxn ang="10800000">
                  <a:pos x="wd2" y="hd2"/>
                </a:cxn>
                <a:cxn ang="16200000">
                  <a:pos x="wd2" y="hd2"/>
                </a:cxn>
              </a:cxnLst>
              <a:rect l="0" t="0" r="r" b="b"/>
              <a:pathLst>
                <a:path w="21254" h="21254" extrusionOk="0">
                  <a:moveTo>
                    <a:pt x="17216" y="2349"/>
                  </a:moveTo>
                  <a:cubicBezTo>
                    <a:pt x="18619" y="3471"/>
                    <a:pt x="19741" y="4593"/>
                    <a:pt x="20582" y="6556"/>
                  </a:cubicBezTo>
                  <a:cubicBezTo>
                    <a:pt x="21143" y="8240"/>
                    <a:pt x="21424" y="9923"/>
                    <a:pt x="21143" y="11886"/>
                  </a:cubicBezTo>
                  <a:cubicBezTo>
                    <a:pt x="20863" y="13569"/>
                    <a:pt x="20302" y="15533"/>
                    <a:pt x="19180" y="17216"/>
                  </a:cubicBezTo>
                  <a:cubicBezTo>
                    <a:pt x="18058" y="18619"/>
                    <a:pt x="16375" y="19741"/>
                    <a:pt x="14692" y="20582"/>
                  </a:cubicBezTo>
                  <a:cubicBezTo>
                    <a:pt x="12728" y="21143"/>
                    <a:pt x="11325" y="21424"/>
                    <a:pt x="9362" y="21143"/>
                  </a:cubicBezTo>
                  <a:cubicBezTo>
                    <a:pt x="7398" y="20863"/>
                    <a:pt x="5995" y="20302"/>
                    <a:pt x="4312" y="19180"/>
                  </a:cubicBezTo>
                  <a:cubicBezTo>
                    <a:pt x="2629" y="18058"/>
                    <a:pt x="1788" y="16375"/>
                    <a:pt x="946" y="14692"/>
                  </a:cubicBezTo>
                  <a:cubicBezTo>
                    <a:pt x="105" y="12728"/>
                    <a:pt x="-176" y="11325"/>
                    <a:pt x="105" y="9362"/>
                  </a:cubicBezTo>
                  <a:cubicBezTo>
                    <a:pt x="385" y="7398"/>
                    <a:pt x="1227" y="5715"/>
                    <a:pt x="2349" y="4312"/>
                  </a:cubicBezTo>
                  <a:cubicBezTo>
                    <a:pt x="3471" y="2629"/>
                    <a:pt x="4593" y="1788"/>
                    <a:pt x="6556" y="946"/>
                  </a:cubicBezTo>
                  <a:cubicBezTo>
                    <a:pt x="8240" y="105"/>
                    <a:pt x="10203" y="-176"/>
                    <a:pt x="12167" y="105"/>
                  </a:cubicBezTo>
                  <a:cubicBezTo>
                    <a:pt x="13850" y="385"/>
                    <a:pt x="15533" y="946"/>
                    <a:pt x="17216" y="2349"/>
                  </a:cubicBezTo>
                </a:path>
              </a:pathLst>
            </a:custGeom>
            <a:solidFill>
              <a:srgbClr val="7F7F7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79" name="Form"/>
            <p:cNvSpPr/>
            <p:nvPr/>
          </p:nvSpPr>
          <p:spPr>
            <a:xfrm>
              <a:off x="1379631" y="168476"/>
              <a:ext cx="18286" cy="18285"/>
            </a:xfrm>
            <a:custGeom>
              <a:avLst/>
              <a:gdLst/>
              <a:ahLst/>
              <a:cxnLst>
                <a:cxn ang="0">
                  <a:pos x="wd2" y="hd2"/>
                </a:cxn>
                <a:cxn ang="5400000">
                  <a:pos x="wd2" y="hd2"/>
                </a:cxn>
                <a:cxn ang="10800000">
                  <a:pos x="wd2" y="hd2"/>
                </a:cxn>
                <a:cxn ang="16200000">
                  <a:pos x="wd2" y="hd2"/>
                </a:cxn>
              </a:cxnLst>
              <a:rect l="0" t="0" r="r" b="b"/>
              <a:pathLst>
                <a:path w="21600" h="21600" extrusionOk="0">
                  <a:moveTo>
                    <a:pt x="20057" y="5143"/>
                  </a:moveTo>
                  <a:cubicBezTo>
                    <a:pt x="21086" y="6686"/>
                    <a:pt x="21600" y="8229"/>
                    <a:pt x="21600" y="10286"/>
                  </a:cubicBezTo>
                  <a:cubicBezTo>
                    <a:pt x="21600" y="12343"/>
                    <a:pt x="21086" y="13886"/>
                    <a:pt x="20571" y="15943"/>
                  </a:cubicBezTo>
                  <a:cubicBezTo>
                    <a:pt x="19543" y="18000"/>
                    <a:pt x="18000" y="19029"/>
                    <a:pt x="16457" y="20057"/>
                  </a:cubicBezTo>
                  <a:cubicBezTo>
                    <a:pt x="14400" y="21086"/>
                    <a:pt x="13371" y="21600"/>
                    <a:pt x="11314" y="21600"/>
                  </a:cubicBezTo>
                  <a:cubicBezTo>
                    <a:pt x="9257" y="21600"/>
                    <a:pt x="7200" y="20571"/>
                    <a:pt x="5657" y="20057"/>
                  </a:cubicBezTo>
                  <a:cubicBezTo>
                    <a:pt x="3600" y="19029"/>
                    <a:pt x="2571" y="18000"/>
                    <a:pt x="1543" y="16457"/>
                  </a:cubicBezTo>
                  <a:cubicBezTo>
                    <a:pt x="514" y="14914"/>
                    <a:pt x="0" y="13371"/>
                    <a:pt x="0" y="11314"/>
                  </a:cubicBezTo>
                  <a:cubicBezTo>
                    <a:pt x="0" y="9257"/>
                    <a:pt x="514" y="7714"/>
                    <a:pt x="1029" y="5657"/>
                  </a:cubicBezTo>
                  <a:cubicBezTo>
                    <a:pt x="2057" y="4114"/>
                    <a:pt x="3600" y="2571"/>
                    <a:pt x="5143" y="1543"/>
                  </a:cubicBezTo>
                  <a:cubicBezTo>
                    <a:pt x="6686" y="514"/>
                    <a:pt x="8229" y="0"/>
                    <a:pt x="10286" y="0"/>
                  </a:cubicBezTo>
                  <a:cubicBezTo>
                    <a:pt x="12343" y="0"/>
                    <a:pt x="13886" y="0"/>
                    <a:pt x="15943" y="1029"/>
                  </a:cubicBezTo>
                  <a:cubicBezTo>
                    <a:pt x="17486" y="2057"/>
                    <a:pt x="19029" y="3086"/>
                    <a:pt x="20057" y="5143"/>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80" name="Form"/>
            <p:cNvSpPr/>
            <p:nvPr/>
          </p:nvSpPr>
          <p:spPr>
            <a:xfrm>
              <a:off x="1300352" y="3673993"/>
              <a:ext cx="171294" cy="171492"/>
            </a:xfrm>
            <a:custGeom>
              <a:avLst/>
              <a:gdLst/>
              <a:ahLst/>
              <a:cxnLst>
                <a:cxn ang="0">
                  <a:pos x="wd2" y="hd2"/>
                </a:cxn>
                <a:cxn ang="5400000">
                  <a:pos x="wd2" y="hd2"/>
                </a:cxn>
                <a:cxn ang="10800000">
                  <a:pos x="wd2" y="hd2"/>
                </a:cxn>
                <a:cxn ang="16200000">
                  <a:pos x="wd2" y="hd2"/>
                </a:cxn>
              </a:cxnLst>
              <a:rect l="0" t="0" r="r" b="b"/>
              <a:pathLst>
                <a:path w="21304" h="21330" extrusionOk="0">
                  <a:moveTo>
                    <a:pt x="18174" y="3175"/>
                  </a:moveTo>
                  <a:cubicBezTo>
                    <a:pt x="19600" y="4548"/>
                    <a:pt x="20445" y="6027"/>
                    <a:pt x="20973" y="7928"/>
                  </a:cubicBezTo>
                  <a:cubicBezTo>
                    <a:pt x="21448" y="9829"/>
                    <a:pt x="21395" y="11519"/>
                    <a:pt x="20920" y="13421"/>
                  </a:cubicBezTo>
                  <a:cubicBezTo>
                    <a:pt x="20392" y="15322"/>
                    <a:pt x="19547" y="16748"/>
                    <a:pt x="18174" y="18174"/>
                  </a:cubicBezTo>
                  <a:cubicBezTo>
                    <a:pt x="16748" y="19547"/>
                    <a:pt x="15322" y="20445"/>
                    <a:pt x="13421" y="20973"/>
                  </a:cubicBezTo>
                  <a:cubicBezTo>
                    <a:pt x="11519" y="21448"/>
                    <a:pt x="9829" y="21448"/>
                    <a:pt x="7928" y="20973"/>
                  </a:cubicBezTo>
                  <a:cubicBezTo>
                    <a:pt x="6027" y="20445"/>
                    <a:pt x="4548" y="19547"/>
                    <a:pt x="3175" y="18174"/>
                  </a:cubicBezTo>
                  <a:cubicBezTo>
                    <a:pt x="1749" y="16748"/>
                    <a:pt x="851" y="15322"/>
                    <a:pt x="376" y="13421"/>
                  </a:cubicBezTo>
                  <a:cubicBezTo>
                    <a:pt x="-152" y="11519"/>
                    <a:pt x="-99" y="9829"/>
                    <a:pt x="376" y="7928"/>
                  </a:cubicBezTo>
                  <a:cubicBezTo>
                    <a:pt x="904" y="6027"/>
                    <a:pt x="1749" y="4548"/>
                    <a:pt x="3175" y="3175"/>
                  </a:cubicBezTo>
                  <a:cubicBezTo>
                    <a:pt x="4548" y="1749"/>
                    <a:pt x="6027" y="851"/>
                    <a:pt x="7928" y="376"/>
                  </a:cubicBezTo>
                  <a:cubicBezTo>
                    <a:pt x="9829" y="-152"/>
                    <a:pt x="11519" y="-99"/>
                    <a:pt x="13421" y="376"/>
                  </a:cubicBezTo>
                  <a:cubicBezTo>
                    <a:pt x="15322" y="904"/>
                    <a:pt x="16801" y="1749"/>
                    <a:pt x="18174" y="3175"/>
                  </a:cubicBezTo>
                </a:path>
              </a:pathLst>
            </a:custGeom>
            <a:solidFill>
              <a:srgbClr val="EAEAEA">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81" name="Form"/>
            <p:cNvSpPr/>
            <p:nvPr/>
          </p:nvSpPr>
          <p:spPr>
            <a:xfrm>
              <a:off x="1299137" y="3675448"/>
              <a:ext cx="81938" cy="88635"/>
            </a:xfrm>
            <a:custGeom>
              <a:avLst/>
              <a:gdLst/>
              <a:ahLst/>
              <a:cxnLst>
                <a:cxn ang="0">
                  <a:pos x="wd2" y="hd2"/>
                </a:cxn>
                <a:cxn ang="5400000">
                  <a:pos x="wd2" y="hd2"/>
                </a:cxn>
                <a:cxn ang="10800000">
                  <a:pos x="wd2" y="hd2"/>
                </a:cxn>
                <a:cxn ang="16200000">
                  <a:pos x="wd2" y="hd2"/>
                </a:cxn>
              </a:cxnLst>
              <a:rect l="0" t="0" r="r" b="b"/>
              <a:pathLst>
                <a:path w="21600" h="21407" extrusionOk="0">
                  <a:moveTo>
                    <a:pt x="6107" y="6430"/>
                  </a:moveTo>
                  <a:cubicBezTo>
                    <a:pt x="1583" y="10505"/>
                    <a:pt x="0" y="14988"/>
                    <a:pt x="0" y="21407"/>
                  </a:cubicBezTo>
                  <a:lnTo>
                    <a:pt x="21600" y="21407"/>
                  </a:lnTo>
                  <a:lnTo>
                    <a:pt x="21600" y="11"/>
                  </a:lnTo>
                  <a:cubicBezTo>
                    <a:pt x="17076" y="-193"/>
                    <a:pt x="10630" y="2354"/>
                    <a:pt x="6107" y="6430"/>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82" name="Form"/>
            <p:cNvSpPr/>
            <p:nvPr/>
          </p:nvSpPr>
          <p:spPr>
            <a:xfrm>
              <a:off x="1314112" y="3675684"/>
              <a:ext cx="119382" cy="86521"/>
            </a:xfrm>
            <a:custGeom>
              <a:avLst/>
              <a:gdLst/>
              <a:ahLst/>
              <a:cxnLst>
                <a:cxn ang="0">
                  <a:pos x="wd2" y="hd2"/>
                </a:cxn>
                <a:cxn ang="5400000">
                  <a:pos x="wd2" y="hd2"/>
                </a:cxn>
                <a:cxn ang="10800000">
                  <a:pos x="wd2" y="hd2"/>
                </a:cxn>
                <a:cxn ang="16200000">
                  <a:pos x="wd2" y="hd2"/>
                </a:cxn>
              </a:cxnLst>
              <a:rect l="0" t="0" r="r" b="b"/>
              <a:pathLst>
                <a:path w="21600" h="20898" extrusionOk="0">
                  <a:moveTo>
                    <a:pt x="9993" y="331"/>
                  </a:moveTo>
                  <a:cubicBezTo>
                    <a:pt x="5842" y="1468"/>
                    <a:pt x="2306" y="4672"/>
                    <a:pt x="0" y="9013"/>
                  </a:cubicBezTo>
                  <a:lnTo>
                    <a:pt x="12760" y="20898"/>
                  </a:lnTo>
                  <a:lnTo>
                    <a:pt x="21600" y="3845"/>
                  </a:lnTo>
                  <a:cubicBezTo>
                    <a:pt x="18372" y="745"/>
                    <a:pt x="14374" y="-702"/>
                    <a:pt x="9993" y="331"/>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83" name="Form"/>
            <p:cNvSpPr/>
            <p:nvPr/>
          </p:nvSpPr>
          <p:spPr>
            <a:xfrm>
              <a:off x="1345936" y="3675781"/>
              <a:ext cx="115637" cy="86424"/>
            </a:xfrm>
            <a:custGeom>
              <a:avLst/>
              <a:gdLst/>
              <a:ahLst/>
              <a:cxnLst>
                <a:cxn ang="0">
                  <a:pos x="wd2" y="hd2"/>
                </a:cxn>
                <a:cxn ang="5400000">
                  <a:pos x="wd2" y="hd2"/>
                </a:cxn>
                <a:cxn ang="10800000">
                  <a:pos x="wd2" y="hd2"/>
                </a:cxn>
                <a:cxn ang="16200000">
                  <a:pos x="wd2" y="hd2"/>
                </a:cxn>
              </a:cxnLst>
              <a:rect l="0" t="0" r="r" b="b"/>
              <a:pathLst>
                <a:path w="21600" h="20875" extrusionOk="0">
                  <a:moveTo>
                    <a:pt x="12150" y="929"/>
                  </a:moveTo>
                  <a:cubicBezTo>
                    <a:pt x="7941" y="-725"/>
                    <a:pt x="3653" y="-105"/>
                    <a:pt x="0" y="2272"/>
                  </a:cubicBezTo>
                  <a:lnTo>
                    <a:pt x="7306" y="20875"/>
                  </a:lnTo>
                  <a:lnTo>
                    <a:pt x="21600" y="11367"/>
                  </a:lnTo>
                  <a:cubicBezTo>
                    <a:pt x="19615" y="6613"/>
                    <a:pt x="16279" y="2686"/>
                    <a:pt x="12150" y="929"/>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84" name="Form"/>
            <p:cNvSpPr/>
            <p:nvPr/>
          </p:nvSpPr>
          <p:spPr>
            <a:xfrm>
              <a:off x="1390862" y="3757016"/>
              <a:ext cx="80075" cy="89429"/>
            </a:xfrm>
            <a:custGeom>
              <a:avLst/>
              <a:gdLst/>
              <a:ahLst/>
              <a:cxnLst>
                <a:cxn ang="0">
                  <a:pos x="wd2" y="hd2"/>
                </a:cxn>
                <a:cxn ang="5400000">
                  <a:pos x="wd2" y="hd2"/>
                </a:cxn>
                <a:cxn ang="10800000">
                  <a:pos x="wd2" y="hd2"/>
                </a:cxn>
                <a:cxn ang="16200000">
                  <a:pos x="wd2" y="hd2"/>
                </a:cxn>
              </a:cxnLst>
              <a:rect l="0" t="0" r="r" b="b"/>
              <a:pathLst>
                <a:path w="21600" h="21600" extrusionOk="0">
                  <a:moveTo>
                    <a:pt x="15461" y="15120"/>
                  </a:moveTo>
                  <a:cubicBezTo>
                    <a:pt x="20008" y="11006"/>
                    <a:pt x="21600" y="6480"/>
                    <a:pt x="21600" y="0"/>
                  </a:cubicBezTo>
                  <a:lnTo>
                    <a:pt x="0" y="0"/>
                  </a:lnTo>
                  <a:lnTo>
                    <a:pt x="0" y="21600"/>
                  </a:lnTo>
                  <a:cubicBezTo>
                    <a:pt x="4434" y="21600"/>
                    <a:pt x="10914" y="19029"/>
                    <a:pt x="15461" y="15120"/>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85" name="Form"/>
            <p:cNvSpPr/>
            <p:nvPr/>
          </p:nvSpPr>
          <p:spPr>
            <a:xfrm>
              <a:off x="1336576" y="3758887"/>
              <a:ext cx="119382" cy="86583"/>
            </a:xfrm>
            <a:custGeom>
              <a:avLst/>
              <a:gdLst/>
              <a:ahLst/>
              <a:cxnLst>
                <a:cxn ang="0">
                  <a:pos x="wd2" y="hd2"/>
                </a:cxn>
                <a:cxn ang="5400000">
                  <a:pos x="wd2" y="hd2"/>
                </a:cxn>
                <a:cxn ang="10800000">
                  <a:pos x="wd2" y="hd2"/>
                </a:cxn>
                <a:cxn ang="16200000">
                  <a:pos x="wd2" y="hd2"/>
                </a:cxn>
              </a:cxnLst>
              <a:rect l="0" t="0" r="r" b="b"/>
              <a:pathLst>
                <a:path w="21600" h="20912" extrusionOk="0">
                  <a:moveTo>
                    <a:pt x="11607" y="20571"/>
                  </a:moveTo>
                  <a:cubicBezTo>
                    <a:pt x="15758" y="19440"/>
                    <a:pt x="19294" y="16251"/>
                    <a:pt x="21600" y="11931"/>
                  </a:cubicBezTo>
                  <a:lnTo>
                    <a:pt x="8840" y="0"/>
                  </a:lnTo>
                  <a:lnTo>
                    <a:pt x="0" y="17074"/>
                  </a:lnTo>
                  <a:cubicBezTo>
                    <a:pt x="3228" y="20263"/>
                    <a:pt x="7379" y="21600"/>
                    <a:pt x="11607" y="20571"/>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86" name="Form"/>
            <p:cNvSpPr/>
            <p:nvPr/>
          </p:nvSpPr>
          <p:spPr>
            <a:xfrm>
              <a:off x="1308496" y="3758887"/>
              <a:ext cx="115638" cy="86344"/>
            </a:xfrm>
            <a:custGeom>
              <a:avLst/>
              <a:gdLst/>
              <a:ahLst/>
              <a:cxnLst>
                <a:cxn ang="0">
                  <a:pos x="wd2" y="hd2"/>
                </a:cxn>
                <a:cxn ang="5400000">
                  <a:pos x="wd2" y="hd2"/>
                </a:cxn>
                <a:cxn ang="10800000">
                  <a:pos x="wd2" y="hd2"/>
                </a:cxn>
                <a:cxn ang="16200000">
                  <a:pos x="wd2" y="hd2"/>
                </a:cxn>
              </a:cxnLst>
              <a:rect l="0" t="0" r="r" b="b"/>
              <a:pathLst>
                <a:path w="21600" h="20854" extrusionOk="0">
                  <a:moveTo>
                    <a:pt x="9450" y="19851"/>
                  </a:moveTo>
                  <a:cubicBezTo>
                    <a:pt x="13659" y="21600"/>
                    <a:pt x="17947" y="20983"/>
                    <a:pt x="21600" y="18617"/>
                  </a:cubicBezTo>
                  <a:lnTo>
                    <a:pt x="14294" y="0"/>
                  </a:lnTo>
                  <a:lnTo>
                    <a:pt x="0" y="9566"/>
                  </a:lnTo>
                  <a:cubicBezTo>
                    <a:pt x="1985" y="14297"/>
                    <a:pt x="5321" y="18206"/>
                    <a:pt x="9450" y="19851"/>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87" name="Form"/>
            <p:cNvSpPr/>
            <p:nvPr/>
          </p:nvSpPr>
          <p:spPr>
            <a:xfrm>
              <a:off x="1310189" y="3684184"/>
              <a:ext cx="151379" cy="151127"/>
            </a:xfrm>
            <a:custGeom>
              <a:avLst/>
              <a:gdLst/>
              <a:ahLst/>
              <a:cxnLst>
                <a:cxn ang="0">
                  <a:pos x="wd2" y="hd2"/>
                </a:cxn>
                <a:cxn ang="5400000">
                  <a:pos x="wd2" y="hd2"/>
                </a:cxn>
                <a:cxn ang="10800000">
                  <a:pos x="wd2" y="hd2"/>
                </a:cxn>
                <a:cxn ang="16200000">
                  <a:pos x="wd2" y="hd2"/>
                </a:cxn>
              </a:cxnLst>
              <a:rect l="0" t="0" r="r" b="b"/>
              <a:pathLst>
                <a:path w="21361" h="21324" extrusionOk="0">
                  <a:moveTo>
                    <a:pt x="18189" y="3126"/>
                  </a:moveTo>
                  <a:cubicBezTo>
                    <a:pt x="19625" y="4558"/>
                    <a:pt x="20463" y="5990"/>
                    <a:pt x="21001" y="7899"/>
                  </a:cubicBezTo>
                  <a:cubicBezTo>
                    <a:pt x="21480" y="9749"/>
                    <a:pt x="21480" y="11539"/>
                    <a:pt x="21001" y="13448"/>
                  </a:cubicBezTo>
                  <a:cubicBezTo>
                    <a:pt x="20463" y="15298"/>
                    <a:pt x="19565" y="16730"/>
                    <a:pt x="18189" y="18162"/>
                  </a:cubicBezTo>
                  <a:cubicBezTo>
                    <a:pt x="16753" y="19535"/>
                    <a:pt x="15257" y="20430"/>
                    <a:pt x="13402" y="20967"/>
                  </a:cubicBezTo>
                  <a:cubicBezTo>
                    <a:pt x="11488" y="21444"/>
                    <a:pt x="9812" y="21444"/>
                    <a:pt x="7898" y="20967"/>
                  </a:cubicBezTo>
                  <a:cubicBezTo>
                    <a:pt x="5983" y="20430"/>
                    <a:pt x="4487" y="19535"/>
                    <a:pt x="3111" y="18162"/>
                  </a:cubicBezTo>
                  <a:cubicBezTo>
                    <a:pt x="1735" y="16730"/>
                    <a:pt x="897" y="15298"/>
                    <a:pt x="359" y="13448"/>
                  </a:cubicBezTo>
                  <a:cubicBezTo>
                    <a:pt x="-120" y="11539"/>
                    <a:pt x="-120" y="9809"/>
                    <a:pt x="359" y="7899"/>
                  </a:cubicBezTo>
                  <a:cubicBezTo>
                    <a:pt x="897" y="6050"/>
                    <a:pt x="1735" y="4498"/>
                    <a:pt x="3111" y="3126"/>
                  </a:cubicBezTo>
                  <a:cubicBezTo>
                    <a:pt x="4487" y="1694"/>
                    <a:pt x="5983" y="858"/>
                    <a:pt x="7898" y="381"/>
                  </a:cubicBezTo>
                  <a:cubicBezTo>
                    <a:pt x="9812" y="-156"/>
                    <a:pt x="11548" y="-96"/>
                    <a:pt x="13402" y="381"/>
                  </a:cubicBezTo>
                  <a:cubicBezTo>
                    <a:pt x="15317" y="918"/>
                    <a:pt x="16813" y="1753"/>
                    <a:pt x="18189" y="3126"/>
                  </a:cubicBezTo>
                </a:path>
              </a:pathLst>
            </a:custGeom>
            <a:solidFill>
              <a:srgbClr val="F8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grpSp>
        <p:nvGrpSpPr>
          <p:cNvPr id="510" name="Gruppieren"/>
          <p:cNvGrpSpPr/>
          <p:nvPr/>
        </p:nvGrpSpPr>
        <p:grpSpPr>
          <a:xfrm>
            <a:off x="7519313" y="2243848"/>
            <a:ext cx="884054" cy="1797698"/>
            <a:chOff x="0" y="0"/>
            <a:chExt cx="1178738" cy="2396929"/>
          </a:xfrm>
        </p:grpSpPr>
        <p:sp>
          <p:nvSpPr>
            <p:cNvPr id="489" name="Form"/>
            <p:cNvSpPr/>
            <p:nvPr/>
          </p:nvSpPr>
          <p:spPr>
            <a:xfrm>
              <a:off x="-1" y="306802"/>
              <a:ext cx="29735" cy="929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0883"/>
                    <a:pt x="0" y="19926"/>
                  </a:cubicBezTo>
                  <a:lnTo>
                    <a:pt x="0" y="1674"/>
                  </a:lnTo>
                  <a:cubicBezTo>
                    <a:pt x="0" y="717"/>
                    <a:pt x="2260" y="0"/>
                    <a:pt x="5274" y="0"/>
                  </a:cubicBezTo>
                  <a:lnTo>
                    <a:pt x="21600" y="0"/>
                  </a:lnTo>
                  <a:lnTo>
                    <a:pt x="21600" y="21600"/>
                  </a:ln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90" name="Form"/>
            <p:cNvSpPr/>
            <p:nvPr/>
          </p:nvSpPr>
          <p:spPr>
            <a:xfrm>
              <a:off x="-1" y="509833"/>
              <a:ext cx="35749" cy="17261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404" y="21600"/>
                  </a:lnTo>
                  <a:cubicBezTo>
                    <a:pt x="1887" y="21600"/>
                    <a:pt x="0" y="21216"/>
                    <a:pt x="0" y="20704"/>
                  </a:cubicBezTo>
                  <a:lnTo>
                    <a:pt x="0" y="896"/>
                  </a:lnTo>
                  <a:cubicBezTo>
                    <a:pt x="0" y="342"/>
                    <a:pt x="1887" y="0"/>
                    <a:pt x="4404" y="0"/>
                  </a:cubicBezTo>
                  <a:lnTo>
                    <a:pt x="21600" y="0"/>
                  </a:lnTo>
                  <a:lnTo>
                    <a:pt x="21600" y="21600"/>
                  </a:ln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91" name="Form"/>
            <p:cNvSpPr/>
            <p:nvPr/>
          </p:nvSpPr>
          <p:spPr>
            <a:xfrm>
              <a:off x="-1" y="730911"/>
              <a:ext cx="29735" cy="1681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1249"/>
                    <a:pt x="0" y="20680"/>
                  </a:cubicBezTo>
                  <a:lnTo>
                    <a:pt x="0" y="920"/>
                  </a:lnTo>
                  <a:cubicBezTo>
                    <a:pt x="0" y="394"/>
                    <a:pt x="2260" y="0"/>
                    <a:pt x="5274" y="0"/>
                  </a:cubicBezTo>
                  <a:lnTo>
                    <a:pt x="21600" y="0"/>
                  </a:lnTo>
                  <a:lnTo>
                    <a:pt x="21600" y="21600"/>
                  </a:ln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92" name="Form"/>
            <p:cNvSpPr/>
            <p:nvPr/>
          </p:nvSpPr>
          <p:spPr>
            <a:xfrm>
              <a:off x="1153516" y="509833"/>
              <a:ext cx="25223" cy="178627"/>
            </a:xfrm>
            <a:custGeom>
              <a:avLst/>
              <a:gdLst/>
              <a:ahLst/>
              <a:cxnLst>
                <a:cxn ang="0">
                  <a:pos x="wd2" y="hd2"/>
                </a:cxn>
                <a:cxn ang="5400000">
                  <a:pos x="wd2" y="hd2"/>
                </a:cxn>
                <a:cxn ang="10800000">
                  <a:pos x="wd2" y="hd2"/>
                </a:cxn>
                <a:cxn ang="16200000">
                  <a:pos x="wd2" y="hd2"/>
                </a:cxn>
              </a:cxnLst>
              <a:rect l="0" t="0" r="r" b="b"/>
              <a:pathLst>
                <a:path w="21600" h="21600" extrusionOk="0">
                  <a:moveTo>
                    <a:pt x="15386" y="21600"/>
                  </a:moveTo>
                  <a:lnTo>
                    <a:pt x="0" y="21600"/>
                  </a:lnTo>
                  <a:lnTo>
                    <a:pt x="0" y="0"/>
                  </a:lnTo>
                  <a:lnTo>
                    <a:pt x="15386" y="0"/>
                  </a:lnTo>
                  <a:cubicBezTo>
                    <a:pt x="19233" y="0"/>
                    <a:pt x="21600" y="331"/>
                    <a:pt x="21600" y="869"/>
                  </a:cubicBezTo>
                  <a:lnTo>
                    <a:pt x="21600" y="20731"/>
                  </a:lnTo>
                  <a:cubicBezTo>
                    <a:pt x="21600" y="21186"/>
                    <a:pt x="18641" y="21600"/>
                    <a:pt x="15386" y="21600"/>
                  </a:cubicBez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93" name="Form"/>
            <p:cNvSpPr/>
            <p:nvPr/>
          </p:nvSpPr>
          <p:spPr>
            <a:xfrm>
              <a:off x="12031" y="0"/>
              <a:ext cx="1153177" cy="2396930"/>
            </a:xfrm>
            <a:custGeom>
              <a:avLst/>
              <a:gdLst/>
              <a:ahLst/>
              <a:cxnLst>
                <a:cxn ang="0">
                  <a:pos x="wd2" y="hd2"/>
                </a:cxn>
                <a:cxn ang="5400000">
                  <a:pos x="wd2" y="hd2"/>
                </a:cxn>
                <a:cxn ang="10800000">
                  <a:pos x="wd2" y="hd2"/>
                </a:cxn>
                <a:cxn ang="16200000">
                  <a:pos x="wd2" y="hd2"/>
                </a:cxn>
              </a:cxnLst>
              <a:rect l="0" t="0" r="r" b="b"/>
              <a:pathLst>
                <a:path w="21600" h="21600" extrusionOk="0">
                  <a:moveTo>
                    <a:pt x="17562" y="21600"/>
                  </a:moveTo>
                  <a:lnTo>
                    <a:pt x="4018" y="21600"/>
                  </a:lnTo>
                  <a:cubicBezTo>
                    <a:pt x="1795" y="21600"/>
                    <a:pt x="0" y="20736"/>
                    <a:pt x="0" y="19667"/>
                  </a:cubicBezTo>
                  <a:lnTo>
                    <a:pt x="0" y="1936"/>
                  </a:lnTo>
                  <a:cubicBezTo>
                    <a:pt x="0" y="864"/>
                    <a:pt x="1795" y="0"/>
                    <a:pt x="4018" y="0"/>
                  </a:cubicBezTo>
                  <a:lnTo>
                    <a:pt x="17575" y="0"/>
                  </a:lnTo>
                  <a:cubicBezTo>
                    <a:pt x="19798" y="0"/>
                    <a:pt x="21600" y="864"/>
                    <a:pt x="21600" y="1936"/>
                  </a:cubicBezTo>
                  <a:lnTo>
                    <a:pt x="21600" y="19673"/>
                  </a:lnTo>
                  <a:cubicBezTo>
                    <a:pt x="21581" y="20736"/>
                    <a:pt x="19786" y="21600"/>
                    <a:pt x="17562" y="21600"/>
                  </a:cubicBez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94" name="Form"/>
            <p:cNvSpPr/>
            <p:nvPr/>
          </p:nvSpPr>
          <p:spPr>
            <a:xfrm>
              <a:off x="22558" y="12031"/>
              <a:ext cx="1130619" cy="2374372"/>
            </a:xfrm>
            <a:custGeom>
              <a:avLst/>
              <a:gdLst/>
              <a:ahLst/>
              <a:cxnLst>
                <a:cxn ang="0">
                  <a:pos x="wd2" y="hd2"/>
                </a:cxn>
                <a:cxn ang="5400000">
                  <a:pos x="wd2" y="hd2"/>
                </a:cxn>
                <a:cxn ang="10800000">
                  <a:pos x="wd2" y="hd2"/>
                </a:cxn>
                <a:cxn ang="16200000">
                  <a:pos x="wd2" y="hd2"/>
                </a:cxn>
              </a:cxnLst>
              <a:rect l="0" t="0" r="r" b="b"/>
              <a:pathLst>
                <a:path w="21600" h="21600" extrusionOk="0">
                  <a:moveTo>
                    <a:pt x="17637" y="21600"/>
                  </a:moveTo>
                  <a:lnTo>
                    <a:pt x="3969" y="21600"/>
                  </a:lnTo>
                  <a:cubicBezTo>
                    <a:pt x="1779" y="21600"/>
                    <a:pt x="0" y="20756"/>
                    <a:pt x="0" y="19713"/>
                  </a:cubicBezTo>
                  <a:lnTo>
                    <a:pt x="0" y="1887"/>
                  </a:lnTo>
                  <a:cubicBezTo>
                    <a:pt x="0" y="847"/>
                    <a:pt x="1779" y="0"/>
                    <a:pt x="3969" y="0"/>
                  </a:cubicBezTo>
                  <a:lnTo>
                    <a:pt x="17637" y="0"/>
                  </a:lnTo>
                  <a:cubicBezTo>
                    <a:pt x="19821" y="0"/>
                    <a:pt x="21600" y="847"/>
                    <a:pt x="21600" y="1887"/>
                  </a:cubicBezTo>
                  <a:lnTo>
                    <a:pt x="21600" y="19719"/>
                  </a:lnTo>
                  <a:cubicBezTo>
                    <a:pt x="21600" y="20762"/>
                    <a:pt x="19821" y="21600"/>
                    <a:pt x="17637" y="21600"/>
                  </a:cubicBezTo>
                </a:path>
              </a:pathLst>
            </a:custGeom>
            <a:solidFill>
              <a:srgbClr val="F8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95" name="Form"/>
            <p:cNvSpPr/>
            <p:nvPr/>
          </p:nvSpPr>
          <p:spPr>
            <a:xfrm>
              <a:off x="69180" y="288755"/>
              <a:ext cx="1038879" cy="1826940"/>
            </a:xfrm>
            <a:custGeom>
              <a:avLst/>
              <a:gdLst/>
              <a:ahLst/>
              <a:cxnLst>
                <a:cxn ang="0">
                  <a:pos x="wd2" y="hd2"/>
                </a:cxn>
                <a:cxn ang="5400000">
                  <a:pos x="wd2" y="hd2"/>
                </a:cxn>
                <a:cxn ang="10800000">
                  <a:pos x="wd2" y="hd2"/>
                </a:cxn>
                <a:cxn ang="16200000">
                  <a:pos x="wd2" y="hd2"/>
                </a:cxn>
              </a:cxnLst>
              <a:rect l="0" t="0" r="r" b="b"/>
              <a:pathLst>
                <a:path w="21600" h="21600" extrusionOk="0">
                  <a:moveTo>
                    <a:pt x="21302" y="21600"/>
                  </a:moveTo>
                  <a:lnTo>
                    <a:pt x="298" y="21600"/>
                  </a:lnTo>
                  <a:cubicBezTo>
                    <a:pt x="135" y="21600"/>
                    <a:pt x="0" y="21523"/>
                    <a:pt x="0" y="21431"/>
                  </a:cubicBezTo>
                  <a:lnTo>
                    <a:pt x="0" y="169"/>
                  </a:lnTo>
                  <a:cubicBezTo>
                    <a:pt x="0" y="77"/>
                    <a:pt x="135" y="0"/>
                    <a:pt x="298" y="0"/>
                  </a:cubicBezTo>
                  <a:lnTo>
                    <a:pt x="21302" y="0"/>
                  </a:lnTo>
                  <a:cubicBezTo>
                    <a:pt x="21465" y="0"/>
                    <a:pt x="21600" y="77"/>
                    <a:pt x="21600" y="169"/>
                  </a:cubicBezTo>
                  <a:lnTo>
                    <a:pt x="21600" y="21431"/>
                  </a:lnTo>
                  <a:cubicBezTo>
                    <a:pt x="21600" y="21523"/>
                    <a:pt x="21465" y="21600"/>
                    <a:pt x="21302" y="21600"/>
                  </a:cubicBezTo>
                </a:path>
              </a:pathLst>
            </a:custGeom>
            <a:solidFill>
              <a:srgbClr val="F7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96" name="Form"/>
            <p:cNvSpPr/>
            <p:nvPr/>
          </p:nvSpPr>
          <p:spPr>
            <a:xfrm>
              <a:off x="75196" y="294770"/>
              <a:ext cx="1026847" cy="1814909"/>
            </a:xfrm>
            <a:custGeom>
              <a:avLst/>
              <a:gdLst/>
              <a:ahLst/>
              <a:cxnLst>
                <a:cxn ang="0">
                  <a:pos x="wd2" y="hd2"/>
                </a:cxn>
                <a:cxn ang="5400000">
                  <a:pos x="wd2" y="hd2"/>
                </a:cxn>
                <a:cxn ang="10800000">
                  <a:pos x="wd2" y="hd2"/>
                </a:cxn>
                <a:cxn ang="16200000">
                  <a:pos x="wd2" y="hd2"/>
                </a:cxn>
              </a:cxnLst>
              <a:rect l="0" t="0" r="r" b="b"/>
              <a:pathLst>
                <a:path w="21600" h="21600" extrusionOk="0">
                  <a:moveTo>
                    <a:pt x="21299" y="21600"/>
                  </a:moveTo>
                  <a:lnTo>
                    <a:pt x="301" y="21600"/>
                  </a:lnTo>
                  <a:cubicBezTo>
                    <a:pt x="136" y="21600"/>
                    <a:pt x="0" y="21523"/>
                    <a:pt x="0" y="21430"/>
                  </a:cubicBezTo>
                  <a:lnTo>
                    <a:pt x="0" y="170"/>
                  </a:lnTo>
                  <a:cubicBezTo>
                    <a:pt x="0" y="77"/>
                    <a:pt x="136" y="0"/>
                    <a:pt x="301" y="0"/>
                  </a:cubicBezTo>
                  <a:lnTo>
                    <a:pt x="21299" y="0"/>
                  </a:lnTo>
                  <a:cubicBezTo>
                    <a:pt x="21464" y="0"/>
                    <a:pt x="21600" y="77"/>
                    <a:pt x="21600" y="170"/>
                  </a:cubicBezTo>
                  <a:lnTo>
                    <a:pt x="21600" y="21430"/>
                  </a:lnTo>
                  <a:cubicBezTo>
                    <a:pt x="21600" y="21523"/>
                    <a:pt x="21464" y="21600"/>
                    <a:pt x="21299" y="21600"/>
                  </a:cubicBezTo>
                </a:path>
              </a:pathLst>
            </a:custGeom>
            <a:solidFill>
              <a:srgbClr val="D3D3D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97" name="Form"/>
            <p:cNvSpPr/>
            <p:nvPr/>
          </p:nvSpPr>
          <p:spPr>
            <a:xfrm>
              <a:off x="495905" y="2154744"/>
              <a:ext cx="186932" cy="186932"/>
            </a:xfrm>
            <a:custGeom>
              <a:avLst/>
              <a:gdLst/>
              <a:ahLst/>
              <a:cxnLst>
                <a:cxn ang="0">
                  <a:pos x="wd2" y="hd2"/>
                </a:cxn>
                <a:cxn ang="5400000">
                  <a:pos x="wd2" y="hd2"/>
                </a:cxn>
                <a:cxn ang="10800000">
                  <a:pos x="wd2" y="hd2"/>
                </a:cxn>
                <a:cxn ang="16200000">
                  <a:pos x="wd2" y="hd2"/>
                </a:cxn>
              </a:cxnLst>
              <a:rect l="0" t="0" r="r" b="b"/>
              <a:pathLst>
                <a:path w="21346" h="21346" extrusionOk="0">
                  <a:moveTo>
                    <a:pt x="18192" y="3154"/>
                  </a:moveTo>
                  <a:cubicBezTo>
                    <a:pt x="19598" y="4521"/>
                    <a:pt x="20457" y="6005"/>
                    <a:pt x="20965" y="7919"/>
                  </a:cubicBezTo>
                  <a:cubicBezTo>
                    <a:pt x="21473" y="9794"/>
                    <a:pt x="21473" y="11513"/>
                    <a:pt x="20965" y="13427"/>
                  </a:cubicBezTo>
                  <a:cubicBezTo>
                    <a:pt x="20457" y="15302"/>
                    <a:pt x="19559" y="16786"/>
                    <a:pt x="18192" y="18192"/>
                  </a:cubicBezTo>
                  <a:cubicBezTo>
                    <a:pt x="16786" y="19559"/>
                    <a:pt x="15302" y="20457"/>
                    <a:pt x="13427" y="20965"/>
                  </a:cubicBezTo>
                  <a:cubicBezTo>
                    <a:pt x="11513" y="21473"/>
                    <a:pt x="9794" y="21473"/>
                    <a:pt x="7919" y="20965"/>
                  </a:cubicBezTo>
                  <a:cubicBezTo>
                    <a:pt x="6005" y="20457"/>
                    <a:pt x="4482" y="19559"/>
                    <a:pt x="3115" y="18192"/>
                  </a:cubicBezTo>
                  <a:cubicBezTo>
                    <a:pt x="1709" y="16786"/>
                    <a:pt x="889" y="15302"/>
                    <a:pt x="381" y="13427"/>
                  </a:cubicBezTo>
                  <a:cubicBezTo>
                    <a:pt x="-127" y="11513"/>
                    <a:pt x="-127" y="9794"/>
                    <a:pt x="381" y="7919"/>
                  </a:cubicBezTo>
                  <a:cubicBezTo>
                    <a:pt x="889" y="6005"/>
                    <a:pt x="1709" y="4482"/>
                    <a:pt x="3115" y="3115"/>
                  </a:cubicBezTo>
                  <a:cubicBezTo>
                    <a:pt x="4482" y="1709"/>
                    <a:pt x="6005" y="889"/>
                    <a:pt x="7919" y="381"/>
                  </a:cubicBezTo>
                  <a:cubicBezTo>
                    <a:pt x="9794" y="-127"/>
                    <a:pt x="11513" y="-127"/>
                    <a:pt x="13427" y="381"/>
                  </a:cubicBezTo>
                  <a:cubicBezTo>
                    <a:pt x="15302" y="889"/>
                    <a:pt x="16825" y="1748"/>
                    <a:pt x="18192" y="3154"/>
                  </a:cubicBezTo>
                </a:path>
              </a:pathLst>
            </a:custGeom>
            <a:solidFill>
              <a:srgbClr val="EAEAEA">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98" name="Form"/>
            <p:cNvSpPr/>
            <p:nvPr/>
          </p:nvSpPr>
          <p:spPr>
            <a:xfrm>
              <a:off x="494793" y="2155136"/>
              <a:ext cx="88394" cy="95914"/>
            </a:xfrm>
            <a:custGeom>
              <a:avLst/>
              <a:gdLst/>
              <a:ahLst/>
              <a:cxnLst>
                <a:cxn ang="0">
                  <a:pos x="wd2" y="hd2"/>
                </a:cxn>
                <a:cxn ang="5400000">
                  <a:pos x="wd2" y="hd2"/>
                </a:cxn>
                <a:cxn ang="10800000">
                  <a:pos x="wd2" y="hd2"/>
                </a:cxn>
                <a:cxn ang="16200000">
                  <a:pos x="wd2" y="hd2"/>
                </a:cxn>
              </a:cxnLst>
              <a:rect l="0" t="0" r="r" b="b"/>
              <a:pathLst>
                <a:path w="21600" h="21600" extrusionOk="0">
                  <a:moveTo>
                    <a:pt x="6065" y="6411"/>
                  </a:moveTo>
                  <a:cubicBezTo>
                    <a:pt x="1745" y="10380"/>
                    <a:pt x="0" y="15189"/>
                    <a:pt x="0" y="21600"/>
                  </a:cubicBezTo>
                  <a:lnTo>
                    <a:pt x="21600" y="21600"/>
                  </a:lnTo>
                  <a:lnTo>
                    <a:pt x="21600" y="0"/>
                  </a:lnTo>
                  <a:cubicBezTo>
                    <a:pt x="16865" y="0"/>
                    <a:pt x="10468" y="2366"/>
                    <a:pt x="6065" y="6411"/>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499" name="Form"/>
            <p:cNvSpPr/>
            <p:nvPr/>
          </p:nvSpPr>
          <p:spPr>
            <a:xfrm>
              <a:off x="511337" y="2153974"/>
              <a:ext cx="129000" cy="92565"/>
            </a:xfrm>
            <a:custGeom>
              <a:avLst/>
              <a:gdLst/>
              <a:ahLst/>
              <a:cxnLst>
                <a:cxn ang="0">
                  <a:pos x="wd2" y="hd2"/>
                </a:cxn>
                <a:cxn ang="5400000">
                  <a:pos x="wd2" y="hd2"/>
                </a:cxn>
                <a:cxn ang="10800000">
                  <a:pos x="wd2" y="hd2"/>
                </a:cxn>
                <a:cxn ang="16200000">
                  <a:pos x="wd2" y="hd2"/>
                </a:cxn>
              </a:cxnLst>
              <a:rect l="0" t="0" r="r" b="b"/>
              <a:pathLst>
                <a:path w="21600" h="20845" extrusionOk="0">
                  <a:moveTo>
                    <a:pt x="10004" y="390"/>
                  </a:moveTo>
                  <a:cubicBezTo>
                    <a:pt x="5855" y="1382"/>
                    <a:pt x="2274" y="4740"/>
                    <a:pt x="0" y="9015"/>
                  </a:cubicBezTo>
                  <a:lnTo>
                    <a:pt x="12789" y="20845"/>
                  </a:lnTo>
                  <a:lnTo>
                    <a:pt x="21600" y="3748"/>
                  </a:lnTo>
                  <a:cubicBezTo>
                    <a:pt x="18360" y="695"/>
                    <a:pt x="14211" y="-755"/>
                    <a:pt x="10004" y="390"/>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500" name="Form"/>
            <p:cNvSpPr/>
            <p:nvPr/>
          </p:nvSpPr>
          <p:spPr>
            <a:xfrm>
              <a:off x="545927" y="2154047"/>
              <a:ext cx="124489" cy="92492"/>
            </a:xfrm>
            <a:custGeom>
              <a:avLst/>
              <a:gdLst/>
              <a:ahLst/>
              <a:cxnLst>
                <a:cxn ang="0">
                  <a:pos x="wd2" y="hd2"/>
                </a:cxn>
                <a:cxn ang="5400000">
                  <a:pos x="wd2" y="hd2"/>
                </a:cxn>
                <a:cxn ang="10800000">
                  <a:pos x="wd2" y="hd2"/>
                </a:cxn>
                <a:cxn ang="16200000">
                  <a:pos x="wd2" y="hd2"/>
                </a:cxn>
              </a:cxnLst>
              <a:rect l="0" t="0" r="r" b="b"/>
              <a:pathLst>
                <a:path w="21600" h="20830" extrusionOk="0">
                  <a:moveTo>
                    <a:pt x="12242" y="985"/>
                  </a:moveTo>
                  <a:cubicBezTo>
                    <a:pt x="8004" y="-770"/>
                    <a:pt x="3590" y="-83"/>
                    <a:pt x="0" y="2283"/>
                  </a:cubicBezTo>
                  <a:lnTo>
                    <a:pt x="7298" y="20830"/>
                  </a:lnTo>
                  <a:lnTo>
                    <a:pt x="21600" y="11442"/>
                  </a:lnTo>
                  <a:cubicBezTo>
                    <a:pt x="19775" y="6634"/>
                    <a:pt x="16421" y="2741"/>
                    <a:pt x="12242" y="985"/>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501" name="Form"/>
            <p:cNvSpPr/>
            <p:nvPr/>
          </p:nvSpPr>
          <p:spPr>
            <a:xfrm>
              <a:off x="592549" y="2243868"/>
              <a:ext cx="88394" cy="95915"/>
            </a:xfrm>
            <a:custGeom>
              <a:avLst/>
              <a:gdLst/>
              <a:ahLst/>
              <a:cxnLst>
                <a:cxn ang="0">
                  <a:pos x="wd2" y="hd2"/>
                </a:cxn>
                <a:cxn ang="5400000">
                  <a:pos x="wd2" y="hd2"/>
                </a:cxn>
                <a:cxn ang="10800000">
                  <a:pos x="wd2" y="hd2"/>
                </a:cxn>
                <a:cxn ang="16200000">
                  <a:pos x="wd2" y="hd2"/>
                </a:cxn>
              </a:cxnLst>
              <a:rect l="0" t="0" r="r" b="b"/>
              <a:pathLst>
                <a:path w="21600" h="21600" extrusionOk="0">
                  <a:moveTo>
                    <a:pt x="15535" y="15189"/>
                  </a:moveTo>
                  <a:cubicBezTo>
                    <a:pt x="19855" y="11220"/>
                    <a:pt x="21600" y="6411"/>
                    <a:pt x="21600" y="0"/>
                  </a:cubicBezTo>
                  <a:lnTo>
                    <a:pt x="0" y="0"/>
                  </a:lnTo>
                  <a:lnTo>
                    <a:pt x="0" y="21600"/>
                  </a:lnTo>
                  <a:cubicBezTo>
                    <a:pt x="4735" y="21600"/>
                    <a:pt x="10966" y="19234"/>
                    <a:pt x="15535" y="15189"/>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502" name="Form"/>
            <p:cNvSpPr/>
            <p:nvPr/>
          </p:nvSpPr>
          <p:spPr>
            <a:xfrm>
              <a:off x="535400" y="2246877"/>
              <a:ext cx="129000" cy="94022"/>
            </a:xfrm>
            <a:custGeom>
              <a:avLst/>
              <a:gdLst/>
              <a:ahLst/>
              <a:cxnLst>
                <a:cxn ang="0">
                  <a:pos x="wd2" y="hd2"/>
                </a:cxn>
                <a:cxn ang="5400000">
                  <a:pos x="wd2" y="hd2"/>
                </a:cxn>
                <a:cxn ang="10800000">
                  <a:pos x="wd2" y="hd2"/>
                </a:cxn>
                <a:cxn ang="16200000">
                  <a:pos x="wd2" y="hd2"/>
                </a:cxn>
              </a:cxnLst>
              <a:rect l="0" t="0" r="r" b="b"/>
              <a:pathLst>
                <a:path w="21600" h="20848" extrusionOk="0">
                  <a:moveTo>
                    <a:pt x="11596" y="20459"/>
                  </a:moveTo>
                  <a:cubicBezTo>
                    <a:pt x="15745" y="19470"/>
                    <a:pt x="19326" y="16124"/>
                    <a:pt x="21600" y="11865"/>
                  </a:cubicBezTo>
                  <a:lnTo>
                    <a:pt x="8867" y="0"/>
                  </a:lnTo>
                  <a:lnTo>
                    <a:pt x="0" y="17113"/>
                  </a:lnTo>
                  <a:cubicBezTo>
                    <a:pt x="3240" y="20155"/>
                    <a:pt x="7389" y="21600"/>
                    <a:pt x="11596" y="20459"/>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503" name="Form"/>
            <p:cNvSpPr/>
            <p:nvPr/>
          </p:nvSpPr>
          <p:spPr>
            <a:xfrm>
              <a:off x="505321" y="2246877"/>
              <a:ext cx="124489" cy="93953"/>
            </a:xfrm>
            <a:custGeom>
              <a:avLst/>
              <a:gdLst/>
              <a:ahLst/>
              <a:cxnLst>
                <a:cxn ang="0">
                  <a:pos x="wd2" y="hd2"/>
                </a:cxn>
                <a:cxn ang="5400000">
                  <a:pos x="wd2" y="hd2"/>
                </a:cxn>
                <a:cxn ang="10800000">
                  <a:pos x="wd2" y="hd2"/>
                </a:cxn>
                <a:cxn ang="16200000">
                  <a:pos x="wd2" y="hd2"/>
                </a:cxn>
              </a:cxnLst>
              <a:rect l="0" t="0" r="r" b="b"/>
              <a:pathLst>
                <a:path w="21600" h="20832" extrusionOk="0">
                  <a:moveTo>
                    <a:pt x="9417" y="19851"/>
                  </a:moveTo>
                  <a:cubicBezTo>
                    <a:pt x="13596" y="21600"/>
                    <a:pt x="18069" y="20915"/>
                    <a:pt x="21600" y="18558"/>
                  </a:cubicBezTo>
                  <a:lnTo>
                    <a:pt x="14361" y="0"/>
                  </a:lnTo>
                  <a:lnTo>
                    <a:pt x="0" y="9431"/>
                  </a:lnTo>
                  <a:cubicBezTo>
                    <a:pt x="1883" y="14223"/>
                    <a:pt x="5179" y="18101"/>
                    <a:pt x="9417" y="19851"/>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504" name="Form"/>
            <p:cNvSpPr/>
            <p:nvPr/>
          </p:nvSpPr>
          <p:spPr>
            <a:xfrm>
              <a:off x="506468" y="2165303"/>
              <a:ext cx="164510" cy="164519"/>
            </a:xfrm>
            <a:custGeom>
              <a:avLst/>
              <a:gdLst/>
              <a:ahLst/>
              <a:cxnLst>
                <a:cxn ang="0">
                  <a:pos x="wd2" y="hd2"/>
                </a:cxn>
                <a:cxn ang="5400000">
                  <a:pos x="wd2" y="hd2"/>
                </a:cxn>
                <a:cxn ang="10800000">
                  <a:pos x="wd2" y="hd2"/>
                </a:cxn>
                <a:cxn ang="16200000">
                  <a:pos x="wd2" y="hd2"/>
                </a:cxn>
              </a:cxnLst>
              <a:rect l="0" t="0" r="r" b="b"/>
              <a:pathLst>
                <a:path w="21330" h="21330" extrusionOk="0">
                  <a:moveTo>
                    <a:pt x="18226" y="3157"/>
                  </a:moveTo>
                  <a:cubicBezTo>
                    <a:pt x="19596" y="4524"/>
                    <a:pt x="20435" y="6022"/>
                    <a:pt x="20965" y="7918"/>
                  </a:cubicBezTo>
                  <a:cubicBezTo>
                    <a:pt x="21451" y="9813"/>
                    <a:pt x="21451" y="11533"/>
                    <a:pt x="20965" y="13428"/>
                  </a:cubicBezTo>
                  <a:cubicBezTo>
                    <a:pt x="20435" y="15324"/>
                    <a:pt x="19596" y="16822"/>
                    <a:pt x="18226" y="18189"/>
                  </a:cubicBezTo>
                  <a:cubicBezTo>
                    <a:pt x="16857" y="19555"/>
                    <a:pt x="15355" y="20437"/>
                    <a:pt x="13456" y="20966"/>
                  </a:cubicBezTo>
                  <a:cubicBezTo>
                    <a:pt x="11557" y="21451"/>
                    <a:pt x="9834" y="21451"/>
                    <a:pt x="7934" y="20966"/>
                  </a:cubicBezTo>
                  <a:cubicBezTo>
                    <a:pt x="6035" y="20437"/>
                    <a:pt x="4533" y="19555"/>
                    <a:pt x="3164" y="18189"/>
                  </a:cubicBezTo>
                  <a:cubicBezTo>
                    <a:pt x="1750" y="16822"/>
                    <a:pt x="867" y="15324"/>
                    <a:pt x="381" y="13428"/>
                  </a:cubicBezTo>
                  <a:cubicBezTo>
                    <a:pt x="-149" y="11533"/>
                    <a:pt x="-105" y="9813"/>
                    <a:pt x="381" y="7918"/>
                  </a:cubicBezTo>
                  <a:cubicBezTo>
                    <a:pt x="911" y="6022"/>
                    <a:pt x="1750" y="4524"/>
                    <a:pt x="3164" y="3157"/>
                  </a:cubicBezTo>
                  <a:cubicBezTo>
                    <a:pt x="4533" y="1791"/>
                    <a:pt x="6035" y="865"/>
                    <a:pt x="7934" y="380"/>
                  </a:cubicBezTo>
                  <a:cubicBezTo>
                    <a:pt x="9834" y="-149"/>
                    <a:pt x="11557" y="-105"/>
                    <a:pt x="13456" y="380"/>
                  </a:cubicBezTo>
                  <a:cubicBezTo>
                    <a:pt x="15355" y="909"/>
                    <a:pt x="16857" y="1791"/>
                    <a:pt x="18226" y="3157"/>
                  </a:cubicBezTo>
                </a:path>
              </a:pathLst>
            </a:custGeom>
            <a:solidFill>
              <a:srgbClr val="F8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505" name="Form"/>
            <p:cNvSpPr/>
            <p:nvPr/>
          </p:nvSpPr>
          <p:spPr>
            <a:xfrm>
              <a:off x="500809" y="148889"/>
              <a:ext cx="171108" cy="17695"/>
            </a:xfrm>
            <a:custGeom>
              <a:avLst/>
              <a:gdLst/>
              <a:ahLst/>
              <a:cxnLst>
                <a:cxn ang="0">
                  <a:pos x="wd2" y="hd2"/>
                </a:cxn>
                <a:cxn ang="5400000">
                  <a:pos x="wd2" y="hd2"/>
                </a:cxn>
                <a:cxn ang="10800000">
                  <a:pos x="wd2" y="hd2"/>
                </a:cxn>
                <a:cxn ang="16200000">
                  <a:pos x="wd2" y="hd2"/>
                </a:cxn>
              </a:cxnLst>
              <a:rect l="0" t="0" r="r" b="b"/>
              <a:pathLst>
                <a:path w="21600" h="21600" extrusionOk="0">
                  <a:moveTo>
                    <a:pt x="20522" y="21600"/>
                  </a:moveTo>
                  <a:lnTo>
                    <a:pt x="1078" y="21600"/>
                  </a:lnTo>
                  <a:cubicBezTo>
                    <a:pt x="431" y="21600"/>
                    <a:pt x="0" y="16848"/>
                    <a:pt x="0" y="10800"/>
                  </a:cubicBezTo>
                  <a:cubicBezTo>
                    <a:pt x="0" y="4320"/>
                    <a:pt x="431" y="0"/>
                    <a:pt x="1078" y="0"/>
                  </a:cubicBezTo>
                  <a:lnTo>
                    <a:pt x="20522" y="0"/>
                  </a:lnTo>
                  <a:cubicBezTo>
                    <a:pt x="21126" y="0"/>
                    <a:pt x="21600" y="4320"/>
                    <a:pt x="21600" y="10800"/>
                  </a:cubicBezTo>
                  <a:cubicBezTo>
                    <a:pt x="21600" y="15984"/>
                    <a:pt x="21126" y="21600"/>
                    <a:pt x="20522" y="21600"/>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506" name="Form"/>
            <p:cNvSpPr/>
            <p:nvPr/>
          </p:nvSpPr>
          <p:spPr>
            <a:xfrm>
              <a:off x="568486" y="61661"/>
              <a:ext cx="28240" cy="28236"/>
            </a:xfrm>
            <a:custGeom>
              <a:avLst/>
              <a:gdLst/>
              <a:ahLst/>
              <a:cxnLst>
                <a:cxn ang="0">
                  <a:pos x="wd2" y="hd2"/>
                </a:cxn>
                <a:cxn ang="5400000">
                  <a:pos x="wd2" y="hd2"/>
                </a:cxn>
                <a:cxn ang="10800000">
                  <a:pos x="wd2" y="hd2"/>
                </a:cxn>
                <a:cxn ang="16200000">
                  <a:pos x="wd2" y="hd2"/>
                </a:cxn>
              </a:cxnLst>
              <a:rect l="0" t="0" r="r" b="b"/>
              <a:pathLst>
                <a:path w="21600" h="21600" extrusionOk="0">
                  <a:moveTo>
                    <a:pt x="21600" y="10930"/>
                  </a:moveTo>
                  <a:cubicBezTo>
                    <a:pt x="21600" y="12752"/>
                    <a:pt x="21086" y="14573"/>
                    <a:pt x="20057" y="16395"/>
                  </a:cubicBezTo>
                  <a:cubicBezTo>
                    <a:pt x="19029" y="17957"/>
                    <a:pt x="18000" y="19258"/>
                    <a:pt x="16200" y="20299"/>
                  </a:cubicBezTo>
                  <a:cubicBezTo>
                    <a:pt x="14400" y="21340"/>
                    <a:pt x="12857" y="21600"/>
                    <a:pt x="10800" y="21600"/>
                  </a:cubicBezTo>
                  <a:cubicBezTo>
                    <a:pt x="8743" y="21600"/>
                    <a:pt x="7200" y="21340"/>
                    <a:pt x="5400" y="20299"/>
                  </a:cubicBezTo>
                  <a:cubicBezTo>
                    <a:pt x="3600" y="19258"/>
                    <a:pt x="2314" y="17957"/>
                    <a:pt x="1543" y="16395"/>
                  </a:cubicBezTo>
                  <a:cubicBezTo>
                    <a:pt x="514" y="14573"/>
                    <a:pt x="0" y="12752"/>
                    <a:pt x="0" y="10930"/>
                  </a:cubicBezTo>
                  <a:cubicBezTo>
                    <a:pt x="0" y="8848"/>
                    <a:pt x="514" y="7027"/>
                    <a:pt x="1543" y="5465"/>
                  </a:cubicBezTo>
                  <a:cubicBezTo>
                    <a:pt x="2314" y="3643"/>
                    <a:pt x="3600" y="2342"/>
                    <a:pt x="5400" y="1301"/>
                  </a:cubicBezTo>
                  <a:cubicBezTo>
                    <a:pt x="7200" y="260"/>
                    <a:pt x="8743" y="0"/>
                    <a:pt x="10800" y="0"/>
                  </a:cubicBezTo>
                  <a:cubicBezTo>
                    <a:pt x="12857" y="0"/>
                    <a:pt x="14400" y="260"/>
                    <a:pt x="16200" y="1301"/>
                  </a:cubicBezTo>
                  <a:cubicBezTo>
                    <a:pt x="18000" y="2342"/>
                    <a:pt x="19029" y="3643"/>
                    <a:pt x="20057" y="5465"/>
                  </a:cubicBezTo>
                  <a:cubicBezTo>
                    <a:pt x="21086" y="7027"/>
                    <a:pt x="21600" y="8848"/>
                    <a:pt x="21600" y="10930"/>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507" name="Form"/>
            <p:cNvSpPr/>
            <p:nvPr/>
          </p:nvSpPr>
          <p:spPr>
            <a:xfrm>
              <a:off x="382253" y="137079"/>
              <a:ext cx="39760" cy="39793"/>
            </a:xfrm>
            <a:custGeom>
              <a:avLst/>
              <a:gdLst/>
              <a:ahLst/>
              <a:cxnLst>
                <a:cxn ang="0">
                  <a:pos x="wd2" y="hd2"/>
                </a:cxn>
                <a:cxn ang="5400000">
                  <a:pos x="wd2" y="hd2"/>
                </a:cxn>
                <a:cxn ang="10800000">
                  <a:pos x="wd2" y="hd2"/>
                </a:cxn>
                <a:cxn ang="16200000">
                  <a:pos x="wd2" y="hd2"/>
                </a:cxn>
              </a:cxnLst>
              <a:rect l="0" t="0" r="r" b="b"/>
              <a:pathLst>
                <a:path w="21327" h="21345" extrusionOk="0">
                  <a:moveTo>
                    <a:pt x="11481" y="63"/>
                  </a:moveTo>
                  <a:cubicBezTo>
                    <a:pt x="13296" y="63"/>
                    <a:pt x="14930" y="607"/>
                    <a:pt x="16563" y="1878"/>
                  </a:cubicBezTo>
                  <a:cubicBezTo>
                    <a:pt x="18197" y="2967"/>
                    <a:pt x="19286" y="4056"/>
                    <a:pt x="20193" y="5871"/>
                  </a:cubicBezTo>
                  <a:cubicBezTo>
                    <a:pt x="21101" y="7505"/>
                    <a:pt x="21464" y="9320"/>
                    <a:pt x="21282" y="11316"/>
                  </a:cubicBezTo>
                  <a:cubicBezTo>
                    <a:pt x="21101" y="13131"/>
                    <a:pt x="20556" y="14947"/>
                    <a:pt x="19467" y="16580"/>
                  </a:cubicBezTo>
                  <a:cubicBezTo>
                    <a:pt x="18378" y="18214"/>
                    <a:pt x="17108" y="19303"/>
                    <a:pt x="15293" y="20210"/>
                  </a:cubicBezTo>
                  <a:cubicBezTo>
                    <a:pt x="13477" y="21118"/>
                    <a:pt x="11844" y="21481"/>
                    <a:pt x="9847" y="21299"/>
                  </a:cubicBezTo>
                  <a:cubicBezTo>
                    <a:pt x="7851" y="21118"/>
                    <a:pt x="6217" y="20573"/>
                    <a:pt x="4583" y="19484"/>
                  </a:cubicBezTo>
                  <a:cubicBezTo>
                    <a:pt x="2950" y="18395"/>
                    <a:pt x="1861" y="17125"/>
                    <a:pt x="1135" y="15310"/>
                  </a:cubicBezTo>
                  <a:cubicBezTo>
                    <a:pt x="227" y="13494"/>
                    <a:pt x="-136" y="11861"/>
                    <a:pt x="46" y="9864"/>
                  </a:cubicBezTo>
                  <a:cubicBezTo>
                    <a:pt x="227" y="7868"/>
                    <a:pt x="772" y="6234"/>
                    <a:pt x="1861" y="4600"/>
                  </a:cubicBezTo>
                  <a:cubicBezTo>
                    <a:pt x="2950" y="2967"/>
                    <a:pt x="4220" y="1696"/>
                    <a:pt x="6035" y="970"/>
                  </a:cubicBezTo>
                  <a:cubicBezTo>
                    <a:pt x="7669" y="63"/>
                    <a:pt x="9484" y="-119"/>
                    <a:pt x="11481" y="63"/>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508" name="Form"/>
            <p:cNvSpPr/>
            <p:nvPr/>
          </p:nvSpPr>
          <p:spPr>
            <a:xfrm>
              <a:off x="386728" y="143091"/>
              <a:ext cx="29294" cy="29294"/>
            </a:xfrm>
            <a:custGeom>
              <a:avLst/>
              <a:gdLst/>
              <a:ahLst/>
              <a:cxnLst>
                <a:cxn ang="0">
                  <a:pos x="wd2" y="hd2"/>
                </a:cxn>
                <a:cxn ang="5400000">
                  <a:pos x="wd2" y="hd2"/>
                </a:cxn>
                <a:cxn ang="10800000">
                  <a:pos x="wd2" y="hd2"/>
                </a:cxn>
                <a:cxn ang="16200000">
                  <a:pos x="wd2" y="hd2"/>
                </a:cxn>
              </a:cxnLst>
              <a:rect l="0" t="0" r="r" b="b"/>
              <a:pathLst>
                <a:path w="21282" h="21282" extrusionOk="0">
                  <a:moveTo>
                    <a:pt x="17121" y="2128"/>
                  </a:moveTo>
                  <a:cubicBezTo>
                    <a:pt x="18646" y="3399"/>
                    <a:pt x="19662" y="4669"/>
                    <a:pt x="20425" y="6448"/>
                  </a:cubicBezTo>
                  <a:cubicBezTo>
                    <a:pt x="21187" y="8227"/>
                    <a:pt x="21441" y="10006"/>
                    <a:pt x="21187" y="12039"/>
                  </a:cubicBezTo>
                  <a:cubicBezTo>
                    <a:pt x="20933" y="13817"/>
                    <a:pt x="20170" y="15342"/>
                    <a:pt x="19154" y="17121"/>
                  </a:cubicBezTo>
                  <a:cubicBezTo>
                    <a:pt x="17883" y="18646"/>
                    <a:pt x="16613" y="19662"/>
                    <a:pt x="14834" y="20425"/>
                  </a:cubicBezTo>
                  <a:cubicBezTo>
                    <a:pt x="13055" y="21187"/>
                    <a:pt x="11276" y="21441"/>
                    <a:pt x="9497" y="21187"/>
                  </a:cubicBezTo>
                  <a:cubicBezTo>
                    <a:pt x="7465" y="20933"/>
                    <a:pt x="5686" y="20170"/>
                    <a:pt x="4161" y="19154"/>
                  </a:cubicBezTo>
                  <a:cubicBezTo>
                    <a:pt x="2382" y="17883"/>
                    <a:pt x="1620" y="16613"/>
                    <a:pt x="857" y="14834"/>
                  </a:cubicBezTo>
                  <a:cubicBezTo>
                    <a:pt x="95" y="12801"/>
                    <a:pt x="-159" y="11276"/>
                    <a:pt x="95" y="9243"/>
                  </a:cubicBezTo>
                  <a:cubicBezTo>
                    <a:pt x="349" y="7210"/>
                    <a:pt x="857" y="5686"/>
                    <a:pt x="2128" y="4161"/>
                  </a:cubicBezTo>
                  <a:cubicBezTo>
                    <a:pt x="3145" y="2636"/>
                    <a:pt x="4669" y="1620"/>
                    <a:pt x="6702" y="857"/>
                  </a:cubicBezTo>
                  <a:cubicBezTo>
                    <a:pt x="8481" y="95"/>
                    <a:pt x="10006" y="-159"/>
                    <a:pt x="12039" y="95"/>
                  </a:cubicBezTo>
                  <a:cubicBezTo>
                    <a:pt x="14072" y="349"/>
                    <a:pt x="15596" y="857"/>
                    <a:pt x="17121" y="2128"/>
                  </a:cubicBezTo>
                </a:path>
              </a:pathLst>
            </a:custGeom>
            <a:solidFill>
              <a:srgbClr val="7F7F7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509" name="Form"/>
            <p:cNvSpPr/>
            <p:nvPr/>
          </p:nvSpPr>
          <p:spPr>
            <a:xfrm>
              <a:off x="394030" y="148889"/>
              <a:ext cx="16193" cy="16193"/>
            </a:xfrm>
            <a:custGeom>
              <a:avLst/>
              <a:gdLst/>
              <a:ahLst/>
              <a:cxnLst>
                <a:cxn ang="0">
                  <a:pos x="wd2" y="hd2"/>
                </a:cxn>
                <a:cxn ang="5400000">
                  <a:pos x="wd2" y="hd2"/>
                </a:cxn>
                <a:cxn ang="10800000">
                  <a:pos x="wd2" y="hd2"/>
                </a:cxn>
                <a:cxn ang="16200000">
                  <a:pos x="wd2" y="hd2"/>
                </a:cxn>
              </a:cxnLst>
              <a:rect l="0" t="0" r="r" b="b"/>
              <a:pathLst>
                <a:path w="21600" h="21600" extrusionOk="0">
                  <a:moveTo>
                    <a:pt x="20191" y="4696"/>
                  </a:moveTo>
                  <a:cubicBezTo>
                    <a:pt x="21130" y="6574"/>
                    <a:pt x="21130" y="8452"/>
                    <a:pt x="21600" y="10330"/>
                  </a:cubicBezTo>
                  <a:cubicBezTo>
                    <a:pt x="21600" y="12209"/>
                    <a:pt x="21600" y="13617"/>
                    <a:pt x="20661" y="15496"/>
                  </a:cubicBezTo>
                  <a:cubicBezTo>
                    <a:pt x="19722" y="16904"/>
                    <a:pt x="18313" y="18313"/>
                    <a:pt x="16904" y="19722"/>
                  </a:cubicBezTo>
                  <a:cubicBezTo>
                    <a:pt x="15026" y="20661"/>
                    <a:pt x="13617" y="21600"/>
                    <a:pt x="11270" y="21600"/>
                  </a:cubicBezTo>
                  <a:cubicBezTo>
                    <a:pt x="9391" y="21600"/>
                    <a:pt x="7983" y="21130"/>
                    <a:pt x="6104" y="20191"/>
                  </a:cubicBezTo>
                  <a:cubicBezTo>
                    <a:pt x="4226" y="19252"/>
                    <a:pt x="2817" y="17843"/>
                    <a:pt x="1878" y="16435"/>
                  </a:cubicBezTo>
                  <a:cubicBezTo>
                    <a:pt x="939" y="14557"/>
                    <a:pt x="470" y="13148"/>
                    <a:pt x="0" y="11270"/>
                  </a:cubicBezTo>
                  <a:cubicBezTo>
                    <a:pt x="0" y="8922"/>
                    <a:pt x="470" y="7513"/>
                    <a:pt x="1409" y="5635"/>
                  </a:cubicBezTo>
                  <a:cubicBezTo>
                    <a:pt x="2348" y="3757"/>
                    <a:pt x="3287" y="2348"/>
                    <a:pt x="5165" y="1409"/>
                  </a:cubicBezTo>
                  <a:cubicBezTo>
                    <a:pt x="7043" y="0"/>
                    <a:pt x="8452" y="0"/>
                    <a:pt x="10330" y="0"/>
                  </a:cubicBezTo>
                  <a:cubicBezTo>
                    <a:pt x="12678" y="0"/>
                    <a:pt x="14087" y="0"/>
                    <a:pt x="15965" y="939"/>
                  </a:cubicBezTo>
                  <a:cubicBezTo>
                    <a:pt x="17843" y="1878"/>
                    <a:pt x="19252" y="3287"/>
                    <a:pt x="20191" y="4696"/>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sp>
        <p:nvSpPr>
          <p:cNvPr id="5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2"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513" name="Bild"/>
          <p:cNvSpPr>
            <a:spLocks noGrp="1"/>
          </p:cNvSpPr>
          <p:nvPr>
            <p:ph type="pic" sz="quarter" idx="13"/>
          </p:nvPr>
        </p:nvSpPr>
        <p:spPr>
          <a:xfrm>
            <a:off x="5334718" y="1343437"/>
            <a:ext cx="1837609" cy="2442752"/>
          </a:xfrm>
          <a:prstGeom prst="rect">
            <a:avLst/>
          </a:prstGeom>
        </p:spPr>
        <p:txBody>
          <a:bodyPr lIns="91439" tIns="45719" rIns="91439" bIns="45719" anchor="t">
            <a:noAutofit/>
          </a:bodyPr>
          <a:lstStyle/>
          <a:p>
            <a:endParaRPr/>
          </a:p>
        </p:txBody>
      </p:sp>
      <p:sp>
        <p:nvSpPr>
          <p:cNvPr id="514" name="Bild"/>
          <p:cNvSpPr>
            <a:spLocks noGrp="1"/>
          </p:cNvSpPr>
          <p:nvPr>
            <p:ph type="pic" sz="quarter" idx="14"/>
          </p:nvPr>
        </p:nvSpPr>
        <p:spPr>
          <a:xfrm>
            <a:off x="7579955" y="2458485"/>
            <a:ext cx="765890" cy="1361041"/>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31645748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43">
    <p:spTree>
      <p:nvGrpSpPr>
        <p:cNvPr id="1" name=""/>
        <p:cNvGrpSpPr/>
        <p:nvPr/>
      </p:nvGrpSpPr>
      <p:grpSpPr>
        <a:xfrm>
          <a:off x="0" y="0"/>
          <a:ext cx="0" cy="0"/>
          <a:chOff x="0" y="0"/>
          <a:chExt cx="0" cy="0"/>
        </a:xfrm>
      </p:grpSpPr>
      <p:sp>
        <p:nvSpPr>
          <p:cNvPr id="5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22" name="Bild"/>
          <p:cNvSpPr>
            <a:spLocks noGrp="1"/>
          </p:cNvSpPr>
          <p:nvPr>
            <p:ph type="pic" idx="13"/>
          </p:nvPr>
        </p:nvSpPr>
        <p:spPr>
          <a:xfrm>
            <a:off x="0" y="-2"/>
            <a:ext cx="3762375" cy="5143502"/>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524528088"/>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44">
    <p:spTree>
      <p:nvGrpSpPr>
        <p:cNvPr id="1" name=""/>
        <p:cNvGrpSpPr/>
        <p:nvPr/>
      </p:nvGrpSpPr>
      <p:grpSpPr>
        <a:xfrm>
          <a:off x="0" y="0"/>
          <a:ext cx="0" cy="0"/>
          <a:chOff x="0" y="0"/>
          <a:chExt cx="0" cy="0"/>
        </a:xfrm>
      </p:grpSpPr>
      <p:sp>
        <p:nvSpPr>
          <p:cNvPr id="5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30" name="Bild"/>
          <p:cNvSpPr>
            <a:spLocks noGrp="1"/>
          </p:cNvSpPr>
          <p:nvPr>
            <p:ph type="pic" idx="13"/>
          </p:nvPr>
        </p:nvSpPr>
        <p:spPr>
          <a:xfrm>
            <a:off x="0" y="-2"/>
            <a:ext cx="4569619" cy="5143502"/>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407188735"/>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45">
    <p:spTree>
      <p:nvGrpSpPr>
        <p:cNvPr id="1" name=""/>
        <p:cNvGrpSpPr/>
        <p:nvPr/>
      </p:nvGrpSpPr>
      <p:grpSpPr>
        <a:xfrm>
          <a:off x="0" y="0"/>
          <a:ext cx="0" cy="0"/>
          <a:chOff x="0" y="0"/>
          <a:chExt cx="0" cy="0"/>
        </a:xfrm>
      </p:grpSpPr>
      <p:sp>
        <p:nvSpPr>
          <p:cNvPr id="5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38" name="Bild"/>
          <p:cNvSpPr>
            <a:spLocks noGrp="1"/>
          </p:cNvSpPr>
          <p:nvPr>
            <p:ph type="pic" idx="13"/>
          </p:nvPr>
        </p:nvSpPr>
        <p:spPr>
          <a:xfrm>
            <a:off x="0" y="-2"/>
            <a:ext cx="9144000" cy="5143502"/>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3683635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46">
    <p:spTree>
      <p:nvGrpSpPr>
        <p:cNvPr id="1" name=""/>
        <p:cNvGrpSpPr/>
        <p:nvPr/>
      </p:nvGrpSpPr>
      <p:grpSpPr>
        <a:xfrm>
          <a:off x="0" y="0"/>
          <a:ext cx="0" cy="0"/>
          <a:chOff x="0" y="0"/>
          <a:chExt cx="0" cy="0"/>
        </a:xfrm>
      </p:grpSpPr>
      <p:sp>
        <p:nvSpPr>
          <p:cNvPr id="5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6" name="Bild"/>
          <p:cNvSpPr>
            <a:spLocks noGrp="1"/>
          </p:cNvSpPr>
          <p:nvPr>
            <p:ph type="pic" sz="half" idx="13"/>
          </p:nvPr>
        </p:nvSpPr>
        <p:spPr>
          <a:xfrm>
            <a:off x="0" y="-1"/>
            <a:ext cx="3048000" cy="3274667"/>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36695934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47">
    <p:spTree>
      <p:nvGrpSpPr>
        <p:cNvPr id="1" name=""/>
        <p:cNvGrpSpPr/>
        <p:nvPr/>
      </p:nvGrpSpPr>
      <p:grpSpPr>
        <a:xfrm>
          <a:off x="0" y="0"/>
          <a:ext cx="0" cy="0"/>
          <a:chOff x="0" y="0"/>
          <a:chExt cx="0" cy="0"/>
        </a:xfrm>
      </p:grpSpPr>
      <p:sp>
        <p:nvSpPr>
          <p:cNvPr id="5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54" name="Bild"/>
          <p:cNvSpPr>
            <a:spLocks noGrp="1"/>
          </p:cNvSpPr>
          <p:nvPr>
            <p:ph type="pic" sz="half" idx="13"/>
          </p:nvPr>
        </p:nvSpPr>
        <p:spPr>
          <a:xfrm>
            <a:off x="0" y="-1"/>
            <a:ext cx="3810000" cy="3810002"/>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21008559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48">
    <p:spTree>
      <p:nvGrpSpPr>
        <p:cNvPr id="1" name=""/>
        <p:cNvGrpSpPr/>
        <p:nvPr/>
      </p:nvGrpSpPr>
      <p:grpSpPr>
        <a:xfrm>
          <a:off x="0" y="0"/>
          <a:ext cx="0" cy="0"/>
          <a:chOff x="0" y="0"/>
          <a:chExt cx="0" cy="0"/>
        </a:xfrm>
      </p:grpSpPr>
      <p:sp>
        <p:nvSpPr>
          <p:cNvPr id="5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2" name="Bild"/>
          <p:cNvSpPr>
            <a:spLocks noGrp="1"/>
          </p:cNvSpPr>
          <p:nvPr>
            <p:ph type="pic" sz="half" idx="13"/>
          </p:nvPr>
        </p:nvSpPr>
        <p:spPr>
          <a:xfrm>
            <a:off x="952500" y="2143126"/>
            <a:ext cx="7238963" cy="2290763"/>
          </a:xfrm>
          <a:prstGeom prst="rect">
            <a:avLst/>
          </a:prstGeom>
        </p:spPr>
        <p:txBody>
          <a:bodyPr lIns="91439" tIns="45719" rIns="91439" bIns="45719" anchor="t">
            <a:noAutofit/>
          </a:bodyPr>
          <a:lstStyle/>
          <a:p>
            <a:endParaRPr/>
          </a:p>
        </p:txBody>
      </p:sp>
      <p:sp>
        <p:nvSpPr>
          <p:cNvPr id="563" name="Rechteck"/>
          <p:cNvSpPr/>
          <p:nvPr/>
        </p:nvSpPr>
        <p:spPr>
          <a:xfrm>
            <a:off x="476250" y="714375"/>
            <a:ext cx="23813" cy="1428750"/>
          </a:xfrm>
          <a:prstGeom prst="rect">
            <a:avLst/>
          </a:prstGeom>
          <a:blipFill>
            <a:blip r:embed="rId2"/>
          </a:blipFill>
          <a:ln w="12700">
            <a:miter lim="400000"/>
          </a:ln>
        </p:spPr>
        <p:txBody>
          <a:bodyPr lIns="38100" tIns="38100" rIns="38100" bIns="38100" anchor="ctr"/>
          <a:lstStyle/>
          <a:p>
            <a:pPr algn="ctr" defTabSz="309563">
              <a:defRPr sz="1600">
                <a:solidFill>
                  <a:srgbClr val="0433FF"/>
                </a:solidFill>
              </a:defRPr>
            </a:pPr>
            <a:endParaRPr sz="1200"/>
          </a:p>
        </p:txBody>
      </p:sp>
    </p:spTree>
    <p:extLst>
      <p:ext uri="{BB962C8B-B14F-4D97-AF65-F5344CB8AC3E}">
        <p14:creationId xmlns:p14="http://schemas.microsoft.com/office/powerpoint/2010/main" val="152438510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49">
    <p:spTree>
      <p:nvGrpSpPr>
        <p:cNvPr id="1" name=""/>
        <p:cNvGrpSpPr/>
        <p:nvPr/>
      </p:nvGrpSpPr>
      <p:grpSpPr>
        <a:xfrm>
          <a:off x="0" y="0"/>
          <a:ext cx="0" cy="0"/>
          <a:chOff x="0" y="0"/>
          <a:chExt cx="0" cy="0"/>
        </a:xfrm>
      </p:grpSpPr>
      <p:sp>
        <p:nvSpPr>
          <p:cNvPr id="5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71" name="Bild"/>
          <p:cNvSpPr>
            <a:spLocks noGrp="1"/>
          </p:cNvSpPr>
          <p:nvPr>
            <p:ph type="pic" idx="13"/>
          </p:nvPr>
        </p:nvSpPr>
        <p:spPr>
          <a:xfrm>
            <a:off x="0" y="0"/>
            <a:ext cx="9144000"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77031125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629841" y="273843"/>
            <a:ext cx="7886701" cy="994173"/>
          </a:xfrm>
          <a:prstGeom prst="rect">
            <a:avLst/>
          </a:prstGeom>
        </p:spPr>
        <p:txBody>
          <a:bodyPr lIns="34290" tIns="34290" rIns="34290" bIns="34290"/>
          <a:lstStyle>
            <a:lvl1pPr algn="l" defTabSz="685800">
              <a:lnSpc>
                <a:spcPct val="90000"/>
              </a:lnSpc>
              <a:defRPr sz="3300">
                <a:latin typeface="Calibri Light"/>
                <a:ea typeface="Calibri Light"/>
                <a:cs typeface="Calibri Light"/>
                <a:sym typeface="Calibri Light"/>
              </a:defRPr>
            </a:lvl1pPr>
          </a:lstStyle>
          <a:p>
            <a:r>
              <a:t>Title Text</a:t>
            </a:r>
          </a:p>
        </p:txBody>
      </p:sp>
      <p:sp>
        <p:nvSpPr>
          <p:cNvPr id="147" name="Body Level One…"/>
          <p:cNvSpPr txBox="1">
            <a:spLocks noGrp="1"/>
          </p:cNvSpPr>
          <p:nvPr>
            <p:ph type="body" sz="quarter" idx="1"/>
          </p:nvPr>
        </p:nvSpPr>
        <p:spPr>
          <a:xfrm>
            <a:off x="629841" y="1260871"/>
            <a:ext cx="3868341" cy="617935"/>
          </a:xfrm>
          <a:prstGeom prst="rect">
            <a:avLst/>
          </a:prstGeom>
        </p:spPr>
        <p:txBody>
          <a:bodyPr lIns="34290" tIns="34290" rIns="34290" bIns="34290" anchor="b"/>
          <a:lstStyle>
            <a:lvl1pPr marL="0" indent="0" defTabSz="685800">
              <a:lnSpc>
                <a:spcPct val="90000"/>
              </a:lnSpc>
              <a:buSzTx/>
              <a:buFontTx/>
              <a:buNone/>
              <a:defRPr sz="1800" b="1"/>
            </a:lvl1pPr>
            <a:lvl2pPr marL="0" indent="342900" defTabSz="685800">
              <a:lnSpc>
                <a:spcPct val="90000"/>
              </a:lnSpc>
              <a:buSzTx/>
              <a:buFontTx/>
              <a:buNone/>
              <a:defRPr sz="1800" b="1"/>
            </a:lvl2pPr>
            <a:lvl3pPr marL="0" indent="685800" defTabSz="685800">
              <a:lnSpc>
                <a:spcPct val="90000"/>
              </a:lnSpc>
              <a:buSzTx/>
              <a:buFontTx/>
              <a:buNone/>
              <a:defRPr sz="1800" b="1"/>
            </a:lvl3pPr>
            <a:lvl4pPr marL="0" indent="1028700" defTabSz="685800">
              <a:lnSpc>
                <a:spcPct val="90000"/>
              </a:lnSpc>
              <a:buSzTx/>
              <a:buFontTx/>
              <a:buNone/>
              <a:defRPr sz="1800" b="1"/>
            </a:lvl4pPr>
            <a:lvl5pPr marL="0" indent="1371600" defTabSz="685800">
              <a:lnSpc>
                <a:spcPct val="90000"/>
              </a:lnSpc>
              <a:buSzTx/>
              <a:buFontTx/>
              <a:buNone/>
              <a:defRPr sz="1800" b="1"/>
            </a:lvl5pPr>
          </a:lstStyle>
          <a:p>
            <a:r>
              <a:t>Body Level One</a:t>
            </a:r>
          </a:p>
          <a:p>
            <a:pPr lvl="1"/>
            <a:r>
              <a:t>Body Level Two</a:t>
            </a:r>
          </a:p>
          <a:p>
            <a:pPr lvl="2"/>
            <a:r>
              <a:t>Body Level Three</a:t>
            </a:r>
          </a:p>
          <a:p>
            <a:pPr lvl="3"/>
            <a:r>
              <a:t>Body Level Four</a:t>
            </a:r>
          </a:p>
          <a:p>
            <a:pPr lvl="4"/>
            <a:r>
              <a:t>Body Level Five</a:t>
            </a:r>
          </a:p>
        </p:txBody>
      </p:sp>
      <p:sp>
        <p:nvSpPr>
          <p:cNvPr id="148" name="Rectangle"/>
          <p:cNvSpPr>
            <a:spLocks noGrp="1"/>
          </p:cNvSpPr>
          <p:nvPr>
            <p:ph type="body" sz="quarter" idx="13"/>
          </p:nvPr>
        </p:nvSpPr>
        <p:spPr>
          <a:xfrm>
            <a:off x="4629150" y="1260871"/>
            <a:ext cx="3887392" cy="617935"/>
          </a:xfrm>
          <a:prstGeom prst="rect">
            <a:avLst/>
          </a:prstGeom>
        </p:spPr>
        <p:txBody>
          <a:bodyPr lIns="34290" tIns="34290" rIns="34290" bIns="34290" anchor="b"/>
          <a:lstStyle/>
          <a:p>
            <a:pPr marL="0" indent="0" defTabSz="685800">
              <a:lnSpc>
                <a:spcPct val="90000"/>
              </a:lnSpc>
              <a:buSzTx/>
              <a:buFontTx/>
              <a:buNone/>
              <a:defRPr sz="1800" b="1"/>
            </a:pPr>
            <a:endParaRPr/>
          </a:p>
        </p:txBody>
      </p:sp>
      <p:sp>
        <p:nvSpPr>
          <p:cNvPr id="149" name="Slide Number"/>
          <p:cNvSpPr txBox="1">
            <a:spLocks noGrp="1"/>
          </p:cNvSpPr>
          <p:nvPr>
            <p:ph type="sldNum" sz="quarter" idx="2"/>
          </p:nvPr>
        </p:nvSpPr>
        <p:spPr>
          <a:xfrm>
            <a:off x="8314188" y="4806394"/>
            <a:ext cx="201163" cy="195581"/>
          </a:xfrm>
          <a:prstGeom prst="rect">
            <a:avLst/>
          </a:prstGeom>
        </p:spPr>
        <p:txBody>
          <a:bodyPr lIns="34290" tIns="34290" rIns="34290" bIns="34290"/>
          <a:lstStyle>
            <a:lvl1pPr>
              <a:defRPr sz="900"/>
            </a:lvl1p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50">
    <p:spTree>
      <p:nvGrpSpPr>
        <p:cNvPr id="1" name=""/>
        <p:cNvGrpSpPr/>
        <p:nvPr/>
      </p:nvGrpSpPr>
      <p:grpSpPr>
        <a:xfrm>
          <a:off x="0" y="0"/>
          <a:ext cx="0" cy="0"/>
          <a:chOff x="0" y="0"/>
          <a:chExt cx="0" cy="0"/>
        </a:xfrm>
      </p:grpSpPr>
      <p:sp>
        <p:nvSpPr>
          <p:cNvPr id="5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79"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580" name="Bild"/>
          <p:cNvSpPr>
            <a:spLocks noGrp="1"/>
          </p:cNvSpPr>
          <p:nvPr>
            <p:ph type="pic" sz="quarter" idx="13"/>
          </p:nvPr>
        </p:nvSpPr>
        <p:spPr>
          <a:xfrm>
            <a:off x="952552" y="2789390"/>
            <a:ext cx="568549" cy="577688"/>
          </a:xfrm>
          <a:prstGeom prst="rect">
            <a:avLst/>
          </a:prstGeom>
        </p:spPr>
        <p:txBody>
          <a:bodyPr lIns="91439" tIns="45719" rIns="91439" bIns="45719" anchor="t">
            <a:noAutofit/>
          </a:bodyPr>
          <a:lstStyle/>
          <a:p>
            <a:endParaRPr/>
          </a:p>
        </p:txBody>
      </p:sp>
      <p:sp>
        <p:nvSpPr>
          <p:cNvPr id="581" name="Bild"/>
          <p:cNvSpPr>
            <a:spLocks noGrp="1"/>
          </p:cNvSpPr>
          <p:nvPr>
            <p:ph type="pic" sz="quarter" idx="14"/>
          </p:nvPr>
        </p:nvSpPr>
        <p:spPr>
          <a:xfrm>
            <a:off x="3853267" y="2789390"/>
            <a:ext cx="574454" cy="571502"/>
          </a:xfrm>
          <a:prstGeom prst="rect">
            <a:avLst/>
          </a:prstGeom>
        </p:spPr>
        <p:txBody>
          <a:bodyPr lIns="91439" tIns="45719" rIns="91439" bIns="45719" anchor="t">
            <a:noAutofit/>
          </a:bodyPr>
          <a:lstStyle/>
          <a:p>
            <a:endParaRPr/>
          </a:p>
        </p:txBody>
      </p:sp>
      <p:sp>
        <p:nvSpPr>
          <p:cNvPr id="582" name="Bild"/>
          <p:cNvSpPr>
            <a:spLocks noGrp="1"/>
          </p:cNvSpPr>
          <p:nvPr>
            <p:ph type="pic" sz="quarter" idx="15"/>
          </p:nvPr>
        </p:nvSpPr>
        <p:spPr>
          <a:xfrm>
            <a:off x="6762841" y="2795576"/>
            <a:ext cx="571502" cy="577688"/>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05054833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51">
    <p:spTree>
      <p:nvGrpSpPr>
        <p:cNvPr id="1" name=""/>
        <p:cNvGrpSpPr/>
        <p:nvPr/>
      </p:nvGrpSpPr>
      <p:grpSpPr>
        <a:xfrm>
          <a:off x="0" y="0"/>
          <a:ext cx="0" cy="0"/>
          <a:chOff x="0" y="0"/>
          <a:chExt cx="0" cy="0"/>
        </a:xfrm>
      </p:grpSpPr>
      <p:sp>
        <p:nvSpPr>
          <p:cNvPr id="589" name="Rechteck"/>
          <p:cNvSpPr/>
          <p:nvPr/>
        </p:nvSpPr>
        <p:spPr>
          <a:xfrm>
            <a:off x="-1" y="1428750"/>
            <a:ext cx="9144002" cy="3714752"/>
          </a:xfrm>
          <a:prstGeom prst="rect">
            <a:avLst/>
          </a:prstGeom>
          <a:solidFill>
            <a:srgbClr val="73623B"/>
          </a:solidFill>
          <a:ln w="12700">
            <a:miter lim="400000"/>
          </a:ln>
        </p:spPr>
        <p:txBody>
          <a:bodyPr lIns="38100" tIns="38100" rIns="38100" bIns="38100" anchor="ctr"/>
          <a:lstStyle/>
          <a:p>
            <a:pPr algn="ctr" defTabSz="309563">
              <a:defRPr sz="1600">
                <a:solidFill>
                  <a:srgbClr val="FFFFFF"/>
                </a:solidFill>
              </a:defRPr>
            </a:pPr>
            <a:endParaRPr sz="1200"/>
          </a:p>
        </p:txBody>
      </p:sp>
      <p:sp>
        <p:nvSpPr>
          <p:cNvPr id="590" name="Rechteck"/>
          <p:cNvSpPr/>
          <p:nvPr/>
        </p:nvSpPr>
        <p:spPr>
          <a:xfrm>
            <a:off x="952500" y="2286000"/>
            <a:ext cx="7239001" cy="2381250"/>
          </a:xfrm>
          <a:prstGeom prst="rect">
            <a:avLst/>
          </a:prstGeom>
          <a:solidFill>
            <a:srgbClr val="FFFFFF"/>
          </a:solidFill>
          <a:ln w="12700">
            <a:miter lim="400000"/>
          </a:ln>
        </p:spPr>
        <p:txBody>
          <a:bodyPr lIns="38100" tIns="38100" rIns="38100" bIns="38100" anchor="ctr"/>
          <a:lstStyle/>
          <a:p>
            <a:pPr algn="ctr" defTabSz="309563">
              <a:defRPr sz="1600">
                <a:solidFill>
                  <a:srgbClr val="FFFFFF"/>
                </a:solidFill>
              </a:defRPr>
            </a:pPr>
            <a:endParaRPr sz="1200"/>
          </a:p>
        </p:txBody>
      </p:sp>
      <p:sp>
        <p:nvSpPr>
          <p:cNvPr id="591" name="Bild"/>
          <p:cNvSpPr>
            <a:spLocks noGrp="1"/>
          </p:cNvSpPr>
          <p:nvPr>
            <p:ph type="pic" sz="quarter" idx="13"/>
          </p:nvPr>
        </p:nvSpPr>
        <p:spPr>
          <a:xfrm>
            <a:off x="4095750" y="1809731"/>
            <a:ext cx="952500" cy="952502"/>
          </a:xfrm>
          <a:prstGeom prst="rect">
            <a:avLst/>
          </a:prstGeom>
        </p:spPr>
        <p:txBody>
          <a:bodyPr lIns="91439" tIns="45719" rIns="91439" bIns="45719" anchor="t">
            <a:noAutofit/>
          </a:bodyPr>
          <a:lstStyle/>
          <a:p>
            <a:endParaRPr/>
          </a:p>
        </p:txBody>
      </p:sp>
      <p:sp>
        <p:nvSpPr>
          <p:cNvPr id="592" name="Slide Number"/>
          <p:cNvSpPr txBox="1">
            <a:spLocks noGrp="1"/>
          </p:cNvSpPr>
          <p:nvPr>
            <p:ph type="sldNum" sz="quarter" idx="2"/>
          </p:nvPr>
        </p:nvSpPr>
        <p:spPr>
          <a:xfrm>
            <a:off x="6553200" y="4767263"/>
            <a:ext cx="243656" cy="241092"/>
          </a:xfrm>
          <a:prstGeom prst="rect">
            <a:avLst/>
          </a:prstGeom>
        </p:spPr>
        <p:txBody>
          <a:bodyPr lIns="50800" tIns="50800" rIns="50800" bIns="50800" anchor="t"/>
          <a:lstStyle>
            <a:lvl1pPr defTabSz="309563">
              <a:defRPr sz="900"/>
            </a:lvl1pPr>
          </a:lstStyle>
          <a:p>
            <a:fld id="{86CB4B4D-7CA3-9044-876B-883B54F8677D}" type="slidenum">
              <a:t>‹#›</a:t>
            </a:fld>
            <a:endParaRPr/>
          </a:p>
        </p:txBody>
      </p:sp>
    </p:spTree>
    <p:extLst>
      <p:ext uri="{BB962C8B-B14F-4D97-AF65-F5344CB8AC3E}">
        <p14:creationId xmlns:p14="http://schemas.microsoft.com/office/powerpoint/2010/main" val="426133165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52">
    <p:spTree>
      <p:nvGrpSpPr>
        <p:cNvPr id="1" name=""/>
        <p:cNvGrpSpPr/>
        <p:nvPr/>
      </p:nvGrpSpPr>
      <p:grpSpPr>
        <a:xfrm>
          <a:off x="0" y="0"/>
          <a:ext cx="0" cy="0"/>
          <a:chOff x="0" y="0"/>
          <a:chExt cx="0" cy="0"/>
        </a:xfrm>
      </p:grpSpPr>
      <p:sp>
        <p:nvSpPr>
          <p:cNvPr id="5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00"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601" name="Bild"/>
          <p:cNvSpPr>
            <a:spLocks noGrp="1"/>
          </p:cNvSpPr>
          <p:nvPr>
            <p:ph type="pic" sz="quarter" idx="13"/>
          </p:nvPr>
        </p:nvSpPr>
        <p:spPr>
          <a:xfrm>
            <a:off x="1522505" y="1733550"/>
            <a:ext cx="762002" cy="762001"/>
          </a:xfrm>
          <a:prstGeom prst="rect">
            <a:avLst/>
          </a:prstGeom>
        </p:spPr>
        <p:txBody>
          <a:bodyPr lIns="91439" tIns="45719" rIns="91439" bIns="45719" anchor="t">
            <a:noAutofit/>
          </a:bodyPr>
          <a:lstStyle/>
          <a:p>
            <a:endParaRPr/>
          </a:p>
        </p:txBody>
      </p:sp>
      <p:sp>
        <p:nvSpPr>
          <p:cNvPr id="602" name="Bild"/>
          <p:cNvSpPr>
            <a:spLocks noGrp="1"/>
          </p:cNvSpPr>
          <p:nvPr>
            <p:ph type="pic" sz="quarter" idx="14"/>
          </p:nvPr>
        </p:nvSpPr>
        <p:spPr>
          <a:xfrm>
            <a:off x="4503985" y="1733550"/>
            <a:ext cx="762002" cy="762001"/>
          </a:xfrm>
          <a:prstGeom prst="rect">
            <a:avLst/>
          </a:prstGeom>
        </p:spPr>
        <p:txBody>
          <a:bodyPr lIns="91439" tIns="45719" rIns="91439" bIns="45719" anchor="t">
            <a:noAutofit/>
          </a:bodyPr>
          <a:lstStyle/>
          <a:p>
            <a:endParaRPr/>
          </a:p>
        </p:txBody>
      </p:sp>
      <p:sp>
        <p:nvSpPr>
          <p:cNvPr id="603" name="Bild"/>
          <p:cNvSpPr>
            <a:spLocks noGrp="1"/>
          </p:cNvSpPr>
          <p:nvPr>
            <p:ph type="pic" sz="quarter" idx="15"/>
          </p:nvPr>
        </p:nvSpPr>
        <p:spPr>
          <a:xfrm>
            <a:off x="7331044" y="1733550"/>
            <a:ext cx="752897" cy="762001"/>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24917477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53">
    <p:spTree>
      <p:nvGrpSpPr>
        <p:cNvPr id="1" name=""/>
        <p:cNvGrpSpPr/>
        <p:nvPr/>
      </p:nvGrpSpPr>
      <p:grpSpPr>
        <a:xfrm>
          <a:off x="0" y="0"/>
          <a:ext cx="0" cy="0"/>
          <a:chOff x="0" y="0"/>
          <a:chExt cx="0" cy="0"/>
        </a:xfrm>
      </p:grpSpPr>
      <p:sp>
        <p:nvSpPr>
          <p:cNvPr id="610" name="Bild"/>
          <p:cNvSpPr>
            <a:spLocks noGrp="1"/>
          </p:cNvSpPr>
          <p:nvPr>
            <p:ph type="pic" idx="13"/>
          </p:nvPr>
        </p:nvSpPr>
        <p:spPr>
          <a:xfrm>
            <a:off x="4572001" y="0"/>
            <a:ext cx="4576553" cy="5143500"/>
          </a:xfrm>
          <a:prstGeom prst="rect">
            <a:avLst/>
          </a:prstGeom>
        </p:spPr>
        <p:txBody>
          <a:bodyPr lIns="91439" tIns="45719" rIns="91439" bIns="45719" anchor="t">
            <a:noAutofit/>
          </a:bodyPr>
          <a:lstStyle/>
          <a:p>
            <a:endParaRPr/>
          </a:p>
        </p:txBody>
      </p:sp>
      <p:sp>
        <p:nvSpPr>
          <p:cNvPr id="611" name="Rechteck"/>
          <p:cNvSpPr/>
          <p:nvPr/>
        </p:nvSpPr>
        <p:spPr>
          <a:xfrm>
            <a:off x="0" y="0"/>
            <a:ext cx="4572000" cy="5143501"/>
          </a:xfrm>
          <a:prstGeom prst="rect">
            <a:avLst/>
          </a:prstGeom>
          <a:solidFill>
            <a:srgbClr val="73623B"/>
          </a:solidFill>
          <a:ln w="12700">
            <a:miter lim="400000"/>
          </a:ln>
        </p:spPr>
        <p:txBody>
          <a:bodyPr lIns="38100" tIns="38100" rIns="38100" bIns="38100" anchor="ctr"/>
          <a:lstStyle/>
          <a:p>
            <a:pPr algn="ctr" defTabSz="309563">
              <a:defRPr sz="1600">
                <a:solidFill>
                  <a:srgbClr val="FFFFFF"/>
                </a:solidFill>
              </a:defRPr>
            </a:pPr>
            <a:endParaRPr sz="1200"/>
          </a:p>
        </p:txBody>
      </p:sp>
      <p:sp>
        <p:nvSpPr>
          <p:cNvPr id="6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3391400"/>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55">
    <p:spTree>
      <p:nvGrpSpPr>
        <p:cNvPr id="1" name=""/>
        <p:cNvGrpSpPr/>
        <p:nvPr/>
      </p:nvGrpSpPr>
      <p:grpSpPr>
        <a:xfrm>
          <a:off x="0" y="0"/>
          <a:ext cx="0" cy="0"/>
          <a:chOff x="0" y="0"/>
          <a:chExt cx="0" cy="0"/>
        </a:xfrm>
      </p:grpSpPr>
      <p:sp>
        <p:nvSpPr>
          <p:cNvPr id="6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20" name="Bild"/>
          <p:cNvSpPr>
            <a:spLocks noGrp="1"/>
          </p:cNvSpPr>
          <p:nvPr>
            <p:ph type="pic" idx="13"/>
          </p:nvPr>
        </p:nvSpPr>
        <p:spPr>
          <a:xfrm>
            <a:off x="1" y="0"/>
            <a:ext cx="9148553"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91856901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57">
    <p:spTree>
      <p:nvGrpSpPr>
        <p:cNvPr id="1" name=""/>
        <p:cNvGrpSpPr/>
        <p:nvPr/>
      </p:nvGrpSpPr>
      <p:grpSpPr>
        <a:xfrm>
          <a:off x="0" y="0"/>
          <a:ext cx="0" cy="0"/>
          <a:chOff x="0" y="0"/>
          <a:chExt cx="0" cy="0"/>
        </a:xfrm>
      </p:grpSpPr>
      <p:sp>
        <p:nvSpPr>
          <p:cNvPr id="6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36" name="Bild"/>
          <p:cNvSpPr>
            <a:spLocks noGrp="1"/>
          </p:cNvSpPr>
          <p:nvPr>
            <p:ph type="pic" idx="13"/>
          </p:nvPr>
        </p:nvSpPr>
        <p:spPr>
          <a:xfrm>
            <a:off x="1" y="0"/>
            <a:ext cx="9148553" cy="257175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371354805"/>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58">
    <p:spTree>
      <p:nvGrpSpPr>
        <p:cNvPr id="1" name=""/>
        <p:cNvGrpSpPr/>
        <p:nvPr/>
      </p:nvGrpSpPr>
      <p:grpSpPr>
        <a:xfrm>
          <a:off x="0" y="0"/>
          <a:ext cx="0" cy="0"/>
          <a:chOff x="0" y="0"/>
          <a:chExt cx="0" cy="0"/>
        </a:xfrm>
      </p:grpSpPr>
      <p:sp>
        <p:nvSpPr>
          <p:cNvPr id="6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44" name="Bild"/>
          <p:cNvSpPr>
            <a:spLocks noGrp="1"/>
          </p:cNvSpPr>
          <p:nvPr>
            <p:ph type="pic" sz="half" idx="13"/>
          </p:nvPr>
        </p:nvSpPr>
        <p:spPr>
          <a:xfrm>
            <a:off x="6953211" y="0"/>
            <a:ext cx="2195342" cy="5143500"/>
          </a:xfrm>
          <a:prstGeom prst="rect">
            <a:avLst/>
          </a:prstGeom>
        </p:spPr>
        <p:txBody>
          <a:bodyPr lIns="91439" tIns="45719" rIns="91439" bIns="45719" anchor="t">
            <a:noAutofit/>
          </a:bodyPr>
          <a:lstStyle/>
          <a:p>
            <a:endParaRPr/>
          </a:p>
        </p:txBody>
      </p:sp>
      <p:sp>
        <p:nvSpPr>
          <p:cNvPr id="645"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Tree>
    <p:extLst>
      <p:ext uri="{BB962C8B-B14F-4D97-AF65-F5344CB8AC3E}">
        <p14:creationId xmlns:p14="http://schemas.microsoft.com/office/powerpoint/2010/main" val="15721803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59">
    <p:spTree>
      <p:nvGrpSpPr>
        <p:cNvPr id="1" name=""/>
        <p:cNvGrpSpPr/>
        <p:nvPr/>
      </p:nvGrpSpPr>
      <p:grpSpPr>
        <a:xfrm>
          <a:off x="0" y="0"/>
          <a:ext cx="0" cy="0"/>
          <a:chOff x="0" y="0"/>
          <a:chExt cx="0" cy="0"/>
        </a:xfrm>
      </p:grpSpPr>
      <p:sp>
        <p:nvSpPr>
          <p:cNvPr id="6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53" name="Bild"/>
          <p:cNvSpPr>
            <a:spLocks noGrp="1"/>
          </p:cNvSpPr>
          <p:nvPr>
            <p:ph type="pic" idx="13"/>
          </p:nvPr>
        </p:nvSpPr>
        <p:spPr>
          <a:xfrm>
            <a:off x="-1" y="0"/>
            <a:ext cx="3952877"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06602731"/>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60">
    <p:spTree>
      <p:nvGrpSpPr>
        <p:cNvPr id="1" name=""/>
        <p:cNvGrpSpPr/>
        <p:nvPr/>
      </p:nvGrpSpPr>
      <p:grpSpPr>
        <a:xfrm>
          <a:off x="0" y="0"/>
          <a:ext cx="0" cy="0"/>
          <a:chOff x="0" y="0"/>
          <a:chExt cx="0" cy="0"/>
        </a:xfrm>
      </p:grpSpPr>
      <p:sp>
        <p:nvSpPr>
          <p:cNvPr id="6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61" name="Bild"/>
          <p:cNvSpPr>
            <a:spLocks noGrp="1"/>
          </p:cNvSpPr>
          <p:nvPr>
            <p:ph type="pic" idx="13"/>
          </p:nvPr>
        </p:nvSpPr>
        <p:spPr>
          <a:xfrm>
            <a:off x="5143462" y="0"/>
            <a:ext cx="4000539" cy="5143500"/>
          </a:xfrm>
          <a:prstGeom prst="rect">
            <a:avLst/>
          </a:prstGeom>
        </p:spPr>
        <p:txBody>
          <a:bodyPr lIns="91439" tIns="45719" rIns="91439" bIns="45719" anchor="t">
            <a:noAutofit/>
          </a:bodyPr>
          <a:lstStyle/>
          <a:p>
            <a:endParaRPr/>
          </a:p>
        </p:txBody>
      </p:sp>
      <p:sp>
        <p:nvSpPr>
          <p:cNvPr id="662"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Tree>
    <p:extLst>
      <p:ext uri="{BB962C8B-B14F-4D97-AF65-F5344CB8AC3E}">
        <p14:creationId xmlns:p14="http://schemas.microsoft.com/office/powerpoint/2010/main" val="99927963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61">
    <p:spTree>
      <p:nvGrpSpPr>
        <p:cNvPr id="1" name=""/>
        <p:cNvGrpSpPr/>
        <p:nvPr/>
      </p:nvGrpSpPr>
      <p:grpSpPr>
        <a:xfrm>
          <a:off x="0" y="0"/>
          <a:ext cx="0" cy="0"/>
          <a:chOff x="0" y="0"/>
          <a:chExt cx="0" cy="0"/>
        </a:xfrm>
      </p:grpSpPr>
      <p:sp>
        <p:nvSpPr>
          <p:cNvPr id="6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70" name="Bild"/>
          <p:cNvSpPr>
            <a:spLocks noGrp="1"/>
          </p:cNvSpPr>
          <p:nvPr>
            <p:ph type="pic" idx="13"/>
          </p:nvPr>
        </p:nvSpPr>
        <p:spPr>
          <a:xfrm>
            <a:off x="0" y="0"/>
            <a:ext cx="3952877"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89396883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4" name="Slide Number"/>
          <p:cNvSpPr txBox="1">
            <a:spLocks noGrp="1"/>
          </p:cNvSpPr>
          <p:nvPr>
            <p:ph type="sldNum" sz="quarter" idx="2"/>
          </p:nvPr>
        </p:nvSpPr>
        <p:spPr>
          <a:xfrm>
            <a:off x="8314188" y="4806394"/>
            <a:ext cx="201163" cy="195581"/>
          </a:xfrm>
          <a:prstGeom prst="rect">
            <a:avLst/>
          </a:prstGeom>
        </p:spPr>
        <p:txBody>
          <a:bodyPr lIns="34290" tIns="34290" rIns="34290" bIns="34290"/>
          <a:lstStyle>
            <a:lvl1pPr>
              <a:defRPr sz="900"/>
            </a:lvl1p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62">
    <p:spTree>
      <p:nvGrpSpPr>
        <p:cNvPr id="1" name=""/>
        <p:cNvGrpSpPr/>
        <p:nvPr/>
      </p:nvGrpSpPr>
      <p:grpSpPr>
        <a:xfrm>
          <a:off x="0" y="0"/>
          <a:ext cx="0" cy="0"/>
          <a:chOff x="0" y="0"/>
          <a:chExt cx="0" cy="0"/>
        </a:xfrm>
      </p:grpSpPr>
      <p:sp>
        <p:nvSpPr>
          <p:cNvPr id="6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78" name="Rechteck"/>
          <p:cNvSpPr/>
          <p:nvPr/>
        </p:nvSpPr>
        <p:spPr>
          <a:xfrm>
            <a:off x="4476750" y="-1"/>
            <a:ext cx="4667252" cy="5143501"/>
          </a:xfrm>
          <a:prstGeom prst="rect">
            <a:avLst/>
          </a:prstGeom>
          <a:blipFill>
            <a:blip r:embed="rId2"/>
          </a:blipFill>
          <a:ln w="12700">
            <a:miter lim="400000"/>
          </a:ln>
        </p:spPr>
        <p:txBody>
          <a:bodyPr lIns="38100" tIns="38100" rIns="38100" bIns="38100" anchor="ctr"/>
          <a:lstStyle/>
          <a:p>
            <a:pPr algn="ctr" defTabSz="309563">
              <a:defRPr sz="1600">
                <a:solidFill>
                  <a:srgbClr val="FFFFFF"/>
                </a:solidFill>
              </a:defRPr>
            </a:pPr>
            <a:endParaRPr sz="1200"/>
          </a:p>
        </p:txBody>
      </p:sp>
      <p:grpSp>
        <p:nvGrpSpPr>
          <p:cNvPr id="694" name="Gruppieren"/>
          <p:cNvGrpSpPr/>
          <p:nvPr/>
        </p:nvGrpSpPr>
        <p:grpSpPr>
          <a:xfrm>
            <a:off x="5217385" y="1101955"/>
            <a:ext cx="2083169" cy="2939591"/>
            <a:chOff x="0" y="0"/>
            <a:chExt cx="2777558" cy="3919452"/>
          </a:xfrm>
        </p:grpSpPr>
        <p:sp>
          <p:nvSpPr>
            <p:cNvPr id="679" name="Form"/>
            <p:cNvSpPr/>
            <p:nvPr/>
          </p:nvSpPr>
          <p:spPr>
            <a:xfrm>
              <a:off x="-1" y="-1"/>
              <a:ext cx="2777560" cy="3919454"/>
            </a:xfrm>
            <a:custGeom>
              <a:avLst/>
              <a:gdLst/>
              <a:ahLst/>
              <a:cxnLst>
                <a:cxn ang="0">
                  <a:pos x="wd2" y="hd2"/>
                </a:cxn>
                <a:cxn ang="5400000">
                  <a:pos x="wd2" y="hd2"/>
                </a:cxn>
                <a:cxn ang="10800000">
                  <a:pos x="wd2" y="hd2"/>
                </a:cxn>
                <a:cxn ang="16200000">
                  <a:pos x="wd2" y="hd2"/>
                </a:cxn>
              </a:cxnLst>
              <a:rect l="0" t="0" r="r" b="b"/>
              <a:pathLst>
                <a:path w="21600" h="21600" extrusionOk="0">
                  <a:moveTo>
                    <a:pt x="20422" y="21600"/>
                  </a:moveTo>
                  <a:lnTo>
                    <a:pt x="1178" y="21600"/>
                  </a:lnTo>
                  <a:cubicBezTo>
                    <a:pt x="525" y="21600"/>
                    <a:pt x="0" y="21226"/>
                    <a:pt x="0" y="20765"/>
                  </a:cubicBezTo>
                  <a:lnTo>
                    <a:pt x="0" y="835"/>
                  </a:lnTo>
                  <a:cubicBezTo>
                    <a:pt x="0" y="374"/>
                    <a:pt x="525" y="0"/>
                    <a:pt x="1178" y="0"/>
                  </a:cubicBezTo>
                  <a:lnTo>
                    <a:pt x="20422" y="0"/>
                  </a:lnTo>
                  <a:cubicBezTo>
                    <a:pt x="21075" y="0"/>
                    <a:pt x="21600" y="374"/>
                    <a:pt x="21600" y="835"/>
                  </a:cubicBezTo>
                  <a:lnTo>
                    <a:pt x="21600" y="20765"/>
                  </a:lnTo>
                  <a:cubicBezTo>
                    <a:pt x="21600" y="21226"/>
                    <a:pt x="21075" y="21600"/>
                    <a:pt x="20422" y="21600"/>
                  </a:cubicBez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80" name="Form"/>
            <p:cNvSpPr/>
            <p:nvPr/>
          </p:nvSpPr>
          <p:spPr>
            <a:xfrm>
              <a:off x="16847" y="18719"/>
              <a:ext cx="2741993" cy="3883886"/>
            </a:xfrm>
            <a:custGeom>
              <a:avLst/>
              <a:gdLst/>
              <a:ahLst/>
              <a:cxnLst>
                <a:cxn ang="0">
                  <a:pos x="wd2" y="hd2"/>
                </a:cxn>
                <a:cxn ang="5400000">
                  <a:pos x="wd2" y="hd2"/>
                </a:cxn>
                <a:cxn ang="10800000">
                  <a:pos x="wd2" y="hd2"/>
                </a:cxn>
                <a:cxn ang="16200000">
                  <a:pos x="wd2" y="hd2"/>
                </a:cxn>
              </a:cxnLst>
              <a:rect l="0" t="0" r="r" b="b"/>
              <a:pathLst>
                <a:path w="21600" h="21600" extrusionOk="0">
                  <a:moveTo>
                    <a:pt x="20547" y="21600"/>
                  </a:moveTo>
                  <a:lnTo>
                    <a:pt x="1053" y="21600"/>
                  </a:lnTo>
                  <a:cubicBezTo>
                    <a:pt x="468" y="21600"/>
                    <a:pt x="0" y="21267"/>
                    <a:pt x="0" y="20856"/>
                  </a:cubicBezTo>
                  <a:lnTo>
                    <a:pt x="0" y="744"/>
                  </a:lnTo>
                  <a:cubicBezTo>
                    <a:pt x="0" y="333"/>
                    <a:pt x="468" y="0"/>
                    <a:pt x="1053" y="0"/>
                  </a:cubicBezTo>
                  <a:lnTo>
                    <a:pt x="20547" y="0"/>
                  </a:lnTo>
                  <a:cubicBezTo>
                    <a:pt x="21132" y="0"/>
                    <a:pt x="21600" y="333"/>
                    <a:pt x="21600" y="744"/>
                  </a:cubicBezTo>
                  <a:lnTo>
                    <a:pt x="21600" y="20856"/>
                  </a:lnTo>
                  <a:cubicBezTo>
                    <a:pt x="21600" y="21267"/>
                    <a:pt x="21132" y="21600"/>
                    <a:pt x="20547" y="21600"/>
                  </a:cubicBezTo>
                </a:path>
              </a:pathLst>
            </a:custGeom>
            <a:solidFill>
              <a:srgbClr val="F8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81" name="Form"/>
            <p:cNvSpPr/>
            <p:nvPr/>
          </p:nvSpPr>
          <p:spPr>
            <a:xfrm>
              <a:off x="159116" y="331336"/>
              <a:ext cx="2457455" cy="3258652"/>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1" y="21600"/>
                    <a:pt x="0" y="21547"/>
                    <a:pt x="0" y="21482"/>
                  </a:cubicBezTo>
                  <a:lnTo>
                    <a:pt x="0" y="118"/>
                  </a:lnTo>
                  <a:cubicBezTo>
                    <a:pt x="0" y="53"/>
                    <a:pt x="71" y="0"/>
                    <a:pt x="157" y="0"/>
                  </a:cubicBezTo>
                  <a:lnTo>
                    <a:pt x="21443" y="0"/>
                  </a:lnTo>
                  <a:cubicBezTo>
                    <a:pt x="21533" y="0"/>
                    <a:pt x="21600" y="53"/>
                    <a:pt x="21600" y="118"/>
                  </a:cubicBezTo>
                  <a:lnTo>
                    <a:pt x="21600" y="21482"/>
                  </a:lnTo>
                  <a:cubicBezTo>
                    <a:pt x="21600" y="21547"/>
                    <a:pt x="21533" y="21600"/>
                    <a:pt x="21443" y="21600"/>
                  </a:cubicBezTo>
                </a:path>
              </a:pathLst>
            </a:custGeom>
            <a:solidFill>
              <a:srgbClr val="D3D3D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82" name="Form"/>
            <p:cNvSpPr/>
            <p:nvPr/>
          </p:nvSpPr>
          <p:spPr>
            <a:xfrm>
              <a:off x="168476" y="338823"/>
              <a:ext cx="2440607" cy="3241805"/>
            </a:xfrm>
            <a:custGeom>
              <a:avLst/>
              <a:gdLst/>
              <a:ahLst/>
              <a:cxnLst>
                <a:cxn ang="0">
                  <a:pos x="wd2" y="hd2"/>
                </a:cxn>
                <a:cxn ang="5400000">
                  <a:pos x="wd2" y="hd2"/>
                </a:cxn>
                <a:cxn ang="10800000">
                  <a:pos x="wd2" y="hd2"/>
                </a:cxn>
                <a:cxn ang="16200000">
                  <a:pos x="wd2" y="hd2"/>
                </a:cxn>
              </a:cxnLst>
              <a:rect l="0" t="0" r="r" b="b"/>
              <a:pathLst>
                <a:path w="21600" h="21600" extrusionOk="0">
                  <a:moveTo>
                    <a:pt x="21442" y="21600"/>
                  </a:moveTo>
                  <a:lnTo>
                    <a:pt x="158" y="21600"/>
                  </a:lnTo>
                  <a:cubicBezTo>
                    <a:pt x="71" y="21600"/>
                    <a:pt x="0" y="21546"/>
                    <a:pt x="0" y="21481"/>
                  </a:cubicBezTo>
                  <a:lnTo>
                    <a:pt x="0" y="119"/>
                  </a:lnTo>
                  <a:cubicBezTo>
                    <a:pt x="0" y="54"/>
                    <a:pt x="71" y="0"/>
                    <a:pt x="158" y="0"/>
                  </a:cubicBezTo>
                  <a:lnTo>
                    <a:pt x="21442" y="0"/>
                  </a:lnTo>
                  <a:cubicBezTo>
                    <a:pt x="21532" y="0"/>
                    <a:pt x="21600" y="54"/>
                    <a:pt x="21600" y="119"/>
                  </a:cubicBezTo>
                  <a:lnTo>
                    <a:pt x="21600" y="21481"/>
                  </a:lnTo>
                  <a:cubicBezTo>
                    <a:pt x="21600" y="21546"/>
                    <a:pt x="21532" y="21600"/>
                    <a:pt x="21442" y="21600"/>
                  </a:cubicBezTo>
                </a:path>
              </a:pathLst>
            </a:custGeom>
            <a:solidFill>
              <a:srgbClr val="D3D3D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83" name="Form"/>
            <p:cNvSpPr/>
            <p:nvPr/>
          </p:nvSpPr>
          <p:spPr>
            <a:xfrm>
              <a:off x="1366844" y="155372"/>
              <a:ext cx="44188" cy="44196"/>
            </a:xfrm>
            <a:custGeom>
              <a:avLst/>
              <a:gdLst/>
              <a:ahLst/>
              <a:cxnLst>
                <a:cxn ang="0">
                  <a:pos x="wd2" y="hd2"/>
                </a:cxn>
                <a:cxn ang="5400000">
                  <a:pos x="wd2" y="hd2"/>
                </a:cxn>
                <a:cxn ang="10800000">
                  <a:pos x="wd2" y="hd2"/>
                </a:cxn>
                <a:cxn ang="16200000">
                  <a:pos x="wd2" y="hd2"/>
                </a:cxn>
              </a:cxnLst>
              <a:rect l="0" t="0" r="r" b="b"/>
              <a:pathLst>
                <a:path w="21447" h="21448" extrusionOk="0">
                  <a:moveTo>
                    <a:pt x="11573" y="0"/>
                  </a:moveTo>
                  <a:cubicBezTo>
                    <a:pt x="13630" y="204"/>
                    <a:pt x="15276" y="611"/>
                    <a:pt x="16921" y="1834"/>
                  </a:cubicBezTo>
                  <a:cubicBezTo>
                    <a:pt x="18567" y="2853"/>
                    <a:pt x="19390" y="4279"/>
                    <a:pt x="20418" y="6113"/>
                  </a:cubicBezTo>
                  <a:cubicBezTo>
                    <a:pt x="21241" y="7743"/>
                    <a:pt x="21447" y="9374"/>
                    <a:pt x="21447" y="11411"/>
                  </a:cubicBezTo>
                  <a:cubicBezTo>
                    <a:pt x="21241" y="13245"/>
                    <a:pt x="20830" y="15079"/>
                    <a:pt x="19801" y="16709"/>
                  </a:cubicBezTo>
                  <a:cubicBezTo>
                    <a:pt x="18567" y="18340"/>
                    <a:pt x="17333" y="19562"/>
                    <a:pt x="15481" y="20377"/>
                  </a:cubicBezTo>
                  <a:cubicBezTo>
                    <a:pt x="13630" y="21192"/>
                    <a:pt x="11778" y="21600"/>
                    <a:pt x="9927" y="21396"/>
                  </a:cubicBezTo>
                  <a:cubicBezTo>
                    <a:pt x="7870" y="21192"/>
                    <a:pt x="6430" y="20581"/>
                    <a:pt x="4784" y="19562"/>
                  </a:cubicBezTo>
                  <a:cubicBezTo>
                    <a:pt x="3138" y="18340"/>
                    <a:pt x="1904" y="17117"/>
                    <a:pt x="1081" y="15487"/>
                  </a:cubicBezTo>
                  <a:cubicBezTo>
                    <a:pt x="258" y="13653"/>
                    <a:pt x="-153" y="12023"/>
                    <a:pt x="53" y="9985"/>
                  </a:cubicBezTo>
                  <a:cubicBezTo>
                    <a:pt x="258" y="7947"/>
                    <a:pt x="670" y="6317"/>
                    <a:pt x="1904" y="4687"/>
                  </a:cubicBezTo>
                  <a:cubicBezTo>
                    <a:pt x="2933" y="3057"/>
                    <a:pt x="4167" y="2038"/>
                    <a:pt x="6018" y="1223"/>
                  </a:cubicBezTo>
                  <a:cubicBezTo>
                    <a:pt x="7664" y="204"/>
                    <a:pt x="9516" y="0"/>
                    <a:pt x="11573" y="0"/>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84" name="Form"/>
            <p:cNvSpPr/>
            <p:nvPr/>
          </p:nvSpPr>
          <p:spPr>
            <a:xfrm>
              <a:off x="1372414" y="161258"/>
              <a:ext cx="32732" cy="32732"/>
            </a:xfrm>
            <a:custGeom>
              <a:avLst/>
              <a:gdLst/>
              <a:ahLst/>
              <a:cxnLst>
                <a:cxn ang="0">
                  <a:pos x="wd2" y="hd2"/>
                </a:cxn>
                <a:cxn ang="5400000">
                  <a:pos x="wd2" y="hd2"/>
                </a:cxn>
                <a:cxn ang="10800000">
                  <a:pos x="wd2" y="hd2"/>
                </a:cxn>
                <a:cxn ang="16200000">
                  <a:pos x="wd2" y="hd2"/>
                </a:cxn>
              </a:cxnLst>
              <a:rect l="0" t="0" r="r" b="b"/>
              <a:pathLst>
                <a:path w="21254" h="21254" extrusionOk="0">
                  <a:moveTo>
                    <a:pt x="17216" y="2349"/>
                  </a:moveTo>
                  <a:cubicBezTo>
                    <a:pt x="18619" y="3471"/>
                    <a:pt x="19741" y="4593"/>
                    <a:pt x="20582" y="6556"/>
                  </a:cubicBezTo>
                  <a:cubicBezTo>
                    <a:pt x="21143" y="8240"/>
                    <a:pt x="21424" y="9923"/>
                    <a:pt x="21143" y="11886"/>
                  </a:cubicBezTo>
                  <a:cubicBezTo>
                    <a:pt x="20863" y="13569"/>
                    <a:pt x="20302" y="15533"/>
                    <a:pt x="19180" y="17216"/>
                  </a:cubicBezTo>
                  <a:cubicBezTo>
                    <a:pt x="18058" y="18619"/>
                    <a:pt x="16375" y="19741"/>
                    <a:pt x="14692" y="20582"/>
                  </a:cubicBezTo>
                  <a:cubicBezTo>
                    <a:pt x="12728" y="21143"/>
                    <a:pt x="11325" y="21424"/>
                    <a:pt x="9362" y="21143"/>
                  </a:cubicBezTo>
                  <a:cubicBezTo>
                    <a:pt x="7398" y="20863"/>
                    <a:pt x="5995" y="20302"/>
                    <a:pt x="4312" y="19180"/>
                  </a:cubicBezTo>
                  <a:cubicBezTo>
                    <a:pt x="2629" y="18058"/>
                    <a:pt x="1788" y="16375"/>
                    <a:pt x="946" y="14692"/>
                  </a:cubicBezTo>
                  <a:cubicBezTo>
                    <a:pt x="105" y="12728"/>
                    <a:pt x="-176" y="11325"/>
                    <a:pt x="105" y="9362"/>
                  </a:cubicBezTo>
                  <a:cubicBezTo>
                    <a:pt x="385" y="7398"/>
                    <a:pt x="1227" y="5715"/>
                    <a:pt x="2349" y="4312"/>
                  </a:cubicBezTo>
                  <a:cubicBezTo>
                    <a:pt x="3471" y="2629"/>
                    <a:pt x="4593" y="1788"/>
                    <a:pt x="6556" y="946"/>
                  </a:cubicBezTo>
                  <a:cubicBezTo>
                    <a:pt x="8240" y="105"/>
                    <a:pt x="10203" y="-176"/>
                    <a:pt x="12167" y="105"/>
                  </a:cubicBezTo>
                  <a:cubicBezTo>
                    <a:pt x="13850" y="385"/>
                    <a:pt x="15533" y="946"/>
                    <a:pt x="17216" y="2349"/>
                  </a:cubicBezTo>
                </a:path>
              </a:pathLst>
            </a:custGeom>
            <a:solidFill>
              <a:srgbClr val="7F7F7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85" name="Form"/>
            <p:cNvSpPr/>
            <p:nvPr/>
          </p:nvSpPr>
          <p:spPr>
            <a:xfrm>
              <a:off x="1379631" y="168476"/>
              <a:ext cx="18286" cy="18285"/>
            </a:xfrm>
            <a:custGeom>
              <a:avLst/>
              <a:gdLst/>
              <a:ahLst/>
              <a:cxnLst>
                <a:cxn ang="0">
                  <a:pos x="wd2" y="hd2"/>
                </a:cxn>
                <a:cxn ang="5400000">
                  <a:pos x="wd2" y="hd2"/>
                </a:cxn>
                <a:cxn ang="10800000">
                  <a:pos x="wd2" y="hd2"/>
                </a:cxn>
                <a:cxn ang="16200000">
                  <a:pos x="wd2" y="hd2"/>
                </a:cxn>
              </a:cxnLst>
              <a:rect l="0" t="0" r="r" b="b"/>
              <a:pathLst>
                <a:path w="21600" h="21600" extrusionOk="0">
                  <a:moveTo>
                    <a:pt x="20057" y="5143"/>
                  </a:moveTo>
                  <a:cubicBezTo>
                    <a:pt x="21086" y="6686"/>
                    <a:pt x="21600" y="8229"/>
                    <a:pt x="21600" y="10286"/>
                  </a:cubicBezTo>
                  <a:cubicBezTo>
                    <a:pt x="21600" y="12343"/>
                    <a:pt x="21086" y="13886"/>
                    <a:pt x="20571" y="15943"/>
                  </a:cubicBezTo>
                  <a:cubicBezTo>
                    <a:pt x="19543" y="18000"/>
                    <a:pt x="18000" y="19029"/>
                    <a:pt x="16457" y="20057"/>
                  </a:cubicBezTo>
                  <a:cubicBezTo>
                    <a:pt x="14400" y="21086"/>
                    <a:pt x="13371" y="21600"/>
                    <a:pt x="11314" y="21600"/>
                  </a:cubicBezTo>
                  <a:cubicBezTo>
                    <a:pt x="9257" y="21600"/>
                    <a:pt x="7200" y="20571"/>
                    <a:pt x="5657" y="20057"/>
                  </a:cubicBezTo>
                  <a:cubicBezTo>
                    <a:pt x="3600" y="19029"/>
                    <a:pt x="2571" y="18000"/>
                    <a:pt x="1543" y="16457"/>
                  </a:cubicBezTo>
                  <a:cubicBezTo>
                    <a:pt x="514" y="14914"/>
                    <a:pt x="0" y="13371"/>
                    <a:pt x="0" y="11314"/>
                  </a:cubicBezTo>
                  <a:cubicBezTo>
                    <a:pt x="0" y="9257"/>
                    <a:pt x="514" y="7714"/>
                    <a:pt x="1029" y="5657"/>
                  </a:cubicBezTo>
                  <a:cubicBezTo>
                    <a:pt x="2057" y="4114"/>
                    <a:pt x="3600" y="2571"/>
                    <a:pt x="5143" y="1543"/>
                  </a:cubicBezTo>
                  <a:cubicBezTo>
                    <a:pt x="6686" y="514"/>
                    <a:pt x="8229" y="0"/>
                    <a:pt x="10286" y="0"/>
                  </a:cubicBezTo>
                  <a:cubicBezTo>
                    <a:pt x="12343" y="0"/>
                    <a:pt x="13886" y="0"/>
                    <a:pt x="15943" y="1029"/>
                  </a:cubicBezTo>
                  <a:cubicBezTo>
                    <a:pt x="17486" y="2057"/>
                    <a:pt x="19029" y="3086"/>
                    <a:pt x="20057" y="5143"/>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86" name="Form"/>
            <p:cNvSpPr/>
            <p:nvPr/>
          </p:nvSpPr>
          <p:spPr>
            <a:xfrm>
              <a:off x="1300352" y="3673993"/>
              <a:ext cx="171294" cy="171492"/>
            </a:xfrm>
            <a:custGeom>
              <a:avLst/>
              <a:gdLst/>
              <a:ahLst/>
              <a:cxnLst>
                <a:cxn ang="0">
                  <a:pos x="wd2" y="hd2"/>
                </a:cxn>
                <a:cxn ang="5400000">
                  <a:pos x="wd2" y="hd2"/>
                </a:cxn>
                <a:cxn ang="10800000">
                  <a:pos x="wd2" y="hd2"/>
                </a:cxn>
                <a:cxn ang="16200000">
                  <a:pos x="wd2" y="hd2"/>
                </a:cxn>
              </a:cxnLst>
              <a:rect l="0" t="0" r="r" b="b"/>
              <a:pathLst>
                <a:path w="21304" h="21330" extrusionOk="0">
                  <a:moveTo>
                    <a:pt x="18174" y="3175"/>
                  </a:moveTo>
                  <a:cubicBezTo>
                    <a:pt x="19600" y="4548"/>
                    <a:pt x="20445" y="6027"/>
                    <a:pt x="20973" y="7928"/>
                  </a:cubicBezTo>
                  <a:cubicBezTo>
                    <a:pt x="21448" y="9829"/>
                    <a:pt x="21395" y="11519"/>
                    <a:pt x="20920" y="13421"/>
                  </a:cubicBezTo>
                  <a:cubicBezTo>
                    <a:pt x="20392" y="15322"/>
                    <a:pt x="19547" y="16748"/>
                    <a:pt x="18174" y="18174"/>
                  </a:cubicBezTo>
                  <a:cubicBezTo>
                    <a:pt x="16748" y="19547"/>
                    <a:pt x="15322" y="20445"/>
                    <a:pt x="13421" y="20973"/>
                  </a:cubicBezTo>
                  <a:cubicBezTo>
                    <a:pt x="11519" y="21448"/>
                    <a:pt x="9829" y="21448"/>
                    <a:pt x="7928" y="20973"/>
                  </a:cubicBezTo>
                  <a:cubicBezTo>
                    <a:pt x="6027" y="20445"/>
                    <a:pt x="4548" y="19547"/>
                    <a:pt x="3175" y="18174"/>
                  </a:cubicBezTo>
                  <a:cubicBezTo>
                    <a:pt x="1749" y="16748"/>
                    <a:pt x="851" y="15322"/>
                    <a:pt x="376" y="13421"/>
                  </a:cubicBezTo>
                  <a:cubicBezTo>
                    <a:pt x="-152" y="11519"/>
                    <a:pt x="-99" y="9829"/>
                    <a:pt x="376" y="7928"/>
                  </a:cubicBezTo>
                  <a:cubicBezTo>
                    <a:pt x="904" y="6027"/>
                    <a:pt x="1749" y="4548"/>
                    <a:pt x="3175" y="3175"/>
                  </a:cubicBezTo>
                  <a:cubicBezTo>
                    <a:pt x="4548" y="1749"/>
                    <a:pt x="6027" y="851"/>
                    <a:pt x="7928" y="376"/>
                  </a:cubicBezTo>
                  <a:cubicBezTo>
                    <a:pt x="9829" y="-152"/>
                    <a:pt x="11519" y="-99"/>
                    <a:pt x="13421" y="376"/>
                  </a:cubicBezTo>
                  <a:cubicBezTo>
                    <a:pt x="15322" y="904"/>
                    <a:pt x="16801" y="1749"/>
                    <a:pt x="18174" y="3175"/>
                  </a:cubicBezTo>
                </a:path>
              </a:pathLst>
            </a:custGeom>
            <a:solidFill>
              <a:srgbClr val="EAEAEA">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87" name="Form"/>
            <p:cNvSpPr/>
            <p:nvPr/>
          </p:nvSpPr>
          <p:spPr>
            <a:xfrm>
              <a:off x="1299137" y="3675448"/>
              <a:ext cx="81938" cy="88635"/>
            </a:xfrm>
            <a:custGeom>
              <a:avLst/>
              <a:gdLst/>
              <a:ahLst/>
              <a:cxnLst>
                <a:cxn ang="0">
                  <a:pos x="wd2" y="hd2"/>
                </a:cxn>
                <a:cxn ang="5400000">
                  <a:pos x="wd2" y="hd2"/>
                </a:cxn>
                <a:cxn ang="10800000">
                  <a:pos x="wd2" y="hd2"/>
                </a:cxn>
                <a:cxn ang="16200000">
                  <a:pos x="wd2" y="hd2"/>
                </a:cxn>
              </a:cxnLst>
              <a:rect l="0" t="0" r="r" b="b"/>
              <a:pathLst>
                <a:path w="21600" h="21407" extrusionOk="0">
                  <a:moveTo>
                    <a:pt x="6107" y="6430"/>
                  </a:moveTo>
                  <a:cubicBezTo>
                    <a:pt x="1583" y="10505"/>
                    <a:pt x="0" y="14988"/>
                    <a:pt x="0" y="21407"/>
                  </a:cubicBezTo>
                  <a:lnTo>
                    <a:pt x="21600" y="21407"/>
                  </a:lnTo>
                  <a:lnTo>
                    <a:pt x="21600" y="11"/>
                  </a:lnTo>
                  <a:cubicBezTo>
                    <a:pt x="17076" y="-193"/>
                    <a:pt x="10630" y="2354"/>
                    <a:pt x="6107" y="6430"/>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88" name="Form"/>
            <p:cNvSpPr/>
            <p:nvPr/>
          </p:nvSpPr>
          <p:spPr>
            <a:xfrm>
              <a:off x="1314112" y="3675684"/>
              <a:ext cx="119382" cy="86521"/>
            </a:xfrm>
            <a:custGeom>
              <a:avLst/>
              <a:gdLst/>
              <a:ahLst/>
              <a:cxnLst>
                <a:cxn ang="0">
                  <a:pos x="wd2" y="hd2"/>
                </a:cxn>
                <a:cxn ang="5400000">
                  <a:pos x="wd2" y="hd2"/>
                </a:cxn>
                <a:cxn ang="10800000">
                  <a:pos x="wd2" y="hd2"/>
                </a:cxn>
                <a:cxn ang="16200000">
                  <a:pos x="wd2" y="hd2"/>
                </a:cxn>
              </a:cxnLst>
              <a:rect l="0" t="0" r="r" b="b"/>
              <a:pathLst>
                <a:path w="21600" h="20898" extrusionOk="0">
                  <a:moveTo>
                    <a:pt x="9993" y="331"/>
                  </a:moveTo>
                  <a:cubicBezTo>
                    <a:pt x="5842" y="1468"/>
                    <a:pt x="2306" y="4672"/>
                    <a:pt x="0" y="9013"/>
                  </a:cubicBezTo>
                  <a:lnTo>
                    <a:pt x="12760" y="20898"/>
                  </a:lnTo>
                  <a:lnTo>
                    <a:pt x="21600" y="3845"/>
                  </a:lnTo>
                  <a:cubicBezTo>
                    <a:pt x="18372" y="745"/>
                    <a:pt x="14374" y="-702"/>
                    <a:pt x="9993" y="331"/>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89" name="Form"/>
            <p:cNvSpPr/>
            <p:nvPr/>
          </p:nvSpPr>
          <p:spPr>
            <a:xfrm>
              <a:off x="1345936" y="3675781"/>
              <a:ext cx="115637" cy="86424"/>
            </a:xfrm>
            <a:custGeom>
              <a:avLst/>
              <a:gdLst/>
              <a:ahLst/>
              <a:cxnLst>
                <a:cxn ang="0">
                  <a:pos x="wd2" y="hd2"/>
                </a:cxn>
                <a:cxn ang="5400000">
                  <a:pos x="wd2" y="hd2"/>
                </a:cxn>
                <a:cxn ang="10800000">
                  <a:pos x="wd2" y="hd2"/>
                </a:cxn>
                <a:cxn ang="16200000">
                  <a:pos x="wd2" y="hd2"/>
                </a:cxn>
              </a:cxnLst>
              <a:rect l="0" t="0" r="r" b="b"/>
              <a:pathLst>
                <a:path w="21600" h="20875" extrusionOk="0">
                  <a:moveTo>
                    <a:pt x="12150" y="929"/>
                  </a:moveTo>
                  <a:cubicBezTo>
                    <a:pt x="7941" y="-725"/>
                    <a:pt x="3653" y="-105"/>
                    <a:pt x="0" y="2272"/>
                  </a:cubicBezTo>
                  <a:lnTo>
                    <a:pt x="7306" y="20875"/>
                  </a:lnTo>
                  <a:lnTo>
                    <a:pt x="21600" y="11367"/>
                  </a:lnTo>
                  <a:cubicBezTo>
                    <a:pt x="19615" y="6613"/>
                    <a:pt x="16279" y="2686"/>
                    <a:pt x="12150" y="929"/>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90" name="Form"/>
            <p:cNvSpPr/>
            <p:nvPr/>
          </p:nvSpPr>
          <p:spPr>
            <a:xfrm>
              <a:off x="1390862" y="3757016"/>
              <a:ext cx="80075" cy="89429"/>
            </a:xfrm>
            <a:custGeom>
              <a:avLst/>
              <a:gdLst/>
              <a:ahLst/>
              <a:cxnLst>
                <a:cxn ang="0">
                  <a:pos x="wd2" y="hd2"/>
                </a:cxn>
                <a:cxn ang="5400000">
                  <a:pos x="wd2" y="hd2"/>
                </a:cxn>
                <a:cxn ang="10800000">
                  <a:pos x="wd2" y="hd2"/>
                </a:cxn>
                <a:cxn ang="16200000">
                  <a:pos x="wd2" y="hd2"/>
                </a:cxn>
              </a:cxnLst>
              <a:rect l="0" t="0" r="r" b="b"/>
              <a:pathLst>
                <a:path w="21600" h="21600" extrusionOk="0">
                  <a:moveTo>
                    <a:pt x="15461" y="15120"/>
                  </a:moveTo>
                  <a:cubicBezTo>
                    <a:pt x="20008" y="11006"/>
                    <a:pt x="21600" y="6480"/>
                    <a:pt x="21600" y="0"/>
                  </a:cubicBezTo>
                  <a:lnTo>
                    <a:pt x="0" y="0"/>
                  </a:lnTo>
                  <a:lnTo>
                    <a:pt x="0" y="21600"/>
                  </a:lnTo>
                  <a:cubicBezTo>
                    <a:pt x="4434" y="21600"/>
                    <a:pt x="10914" y="19029"/>
                    <a:pt x="15461" y="15120"/>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91" name="Form"/>
            <p:cNvSpPr/>
            <p:nvPr/>
          </p:nvSpPr>
          <p:spPr>
            <a:xfrm>
              <a:off x="1336576" y="3758887"/>
              <a:ext cx="119382" cy="86583"/>
            </a:xfrm>
            <a:custGeom>
              <a:avLst/>
              <a:gdLst/>
              <a:ahLst/>
              <a:cxnLst>
                <a:cxn ang="0">
                  <a:pos x="wd2" y="hd2"/>
                </a:cxn>
                <a:cxn ang="5400000">
                  <a:pos x="wd2" y="hd2"/>
                </a:cxn>
                <a:cxn ang="10800000">
                  <a:pos x="wd2" y="hd2"/>
                </a:cxn>
                <a:cxn ang="16200000">
                  <a:pos x="wd2" y="hd2"/>
                </a:cxn>
              </a:cxnLst>
              <a:rect l="0" t="0" r="r" b="b"/>
              <a:pathLst>
                <a:path w="21600" h="20912" extrusionOk="0">
                  <a:moveTo>
                    <a:pt x="11607" y="20571"/>
                  </a:moveTo>
                  <a:cubicBezTo>
                    <a:pt x="15758" y="19440"/>
                    <a:pt x="19294" y="16251"/>
                    <a:pt x="21600" y="11931"/>
                  </a:cubicBezTo>
                  <a:lnTo>
                    <a:pt x="8840" y="0"/>
                  </a:lnTo>
                  <a:lnTo>
                    <a:pt x="0" y="17074"/>
                  </a:lnTo>
                  <a:cubicBezTo>
                    <a:pt x="3228" y="20263"/>
                    <a:pt x="7379" y="21600"/>
                    <a:pt x="11607" y="20571"/>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92" name="Form"/>
            <p:cNvSpPr/>
            <p:nvPr/>
          </p:nvSpPr>
          <p:spPr>
            <a:xfrm>
              <a:off x="1308496" y="3758887"/>
              <a:ext cx="115638" cy="86344"/>
            </a:xfrm>
            <a:custGeom>
              <a:avLst/>
              <a:gdLst/>
              <a:ahLst/>
              <a:cxnLst>
                <a:cxn ang="0">
                  <a:pos x="wd2" y="hd2"/>
                </a:cxn>
                <a:cxn ang="5400000">
                  <a:pos x="wd2" y="hd2"/>
                </a:cxn>
                <a:cxn ang="10800000">
                  <a:pos x="wd2" y="hd2"/>
                </a:cxn>
                <a:cxn ang="16200000">
                  <a:pos x="wd2" y="hd2"/>
                </a:cxn>
              </a:cxnLst>
              <a:rect l="0" t="0" r="r" b="b"/>
              <a:pathLst>
                <a:path w="21600" h="20854" extrusionOk="0">
                  <a:moveTo>
                    <a:pt x="9450" y="19851"/>
                  </a:moveTo>
                  <a:cubicBezTo>
                    <a:pt x="13659" y="21600"/>
                    <a:pt x="17947" y="20983"/>
                    <a:pt x="21600" y="18617"/>
                  </a:cubicBezTo>
                  <a:lnTo>
                    <a:pt x="14294" y="0"/>
                  </a:lnTo>
                  <a:lnTo>
                    <a:pt x="0" y="9566"/>
                  </a:lnTo>
                  <a:cubicBezTo>
                    <a:pt x="1985" y="14297"/>
                    <a:pt x="5321" y="18206"/>
                    <a:pt x="9450" y="19851"/>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93" name="Form"/>
            <p:cNvSpPr/>
            <p:nvPr/>
          </p:nvSpPr>
          <p:spPr>
            <a:xfrm>
              <a:off x="1310189" y="3684184"/>
              <a:ext cx="151379" cy="151127"/>
            </a:xfrm>
            <a:custGeom>
              <a:avLst/>
              <a:gdLst/>
              <a:ahLst/>
              <a:cxnLst>
                <a:cxn ang="0">
                  <a:pos x="wd2" y="hd2"/>
                </a:cxn>
                <a:cxn ang="5400000">
                  <a:pos x="wd2" y="hd2"/>
                </a:cxn>
                <a:cxn ang="10800000">
                  <a:pos x="wd2" y="hd2"/>
                </a:cxn>
                <a:cxn ang="16200000">
                  <a:pos x="wd2" y="hd2"/>
                </a:cxn>
              </a:cxnLst>
              <a:rect l="0" t="0" r="r" b="b"/>
              <a:pathLst>
                <a:path w="21361" h="21324" extrusionOk="0">
                  <a:moveTo>
                    <a:pt x="18189" y="3126"/>
                  </a:moveTo>
                  <a:cubicBezTo>
                    <a:pt x="19625" y="4558"/>
                    <a:pt x="20463" y="5990"/>
                    <a:pt x="21001" y="7899"/>
                  </a:cubicBezTo>
                  <a:cubicBezTo>
                    <a:pt x="21480" y="9749"/>
                    <a:pt x="21480" y="11539"/>
                    <a:pt x="21001" y="13448"/>
                  </a:cubicBezTo>
                  <a:cubicBezTo>
                    <a:pt x="20463" y="15298"/>
                    <a:pt x="19565" y="16730"/>
                    <a:pt x="18189" y="18162"/>
                  </a:cubicBezTo>
                  <a:cubicBezTo>
                    <a:pt x="16753" y="19535"/>
                    <a:pt x="15257" y="20430"/>
                    <a:pt x="13402" y="20967"/>
                  </a:cubicBezTo>
                  <a:cubicBezTo>
                    <a:pt x="11488" y="21444"/>
                    <a:pt x="9812" y="21444"/>
                    <a:pt x="7898" y="20967"/>
                  </a:cubicBezTo>
                  <a:cubicBezTo>
                    <a:pt x="5983" y="20430"/>
                    <a:pt x="4487" y="19535"/>
                    <a:pt x="3111" y="18162"/>
                  </a:cubicBezTo>
                  <a:cubicBezTo>
                    <a:pt x="1735" y="16730"/>
                    <a:pt x="897" y="15298"/>
                    <a:pt x="359" y="13448"/>
                  </a:cubicBezTo>
                  <a:cubicBezTo>
                    <a:pt x="-120" y="11539"/>
                    <a:pt x="-120" y="9809"/>
                    <a:pt x="359" y="7899"/>
                  </a:cubicBezTo>
                  <a:cubicBezTo>
                    <a:pt x="897" y="6050"/>
                    <a:pt x="1735" y="4498"/>
                    <a:pt x="3111" y="3126"/>
                  </a:cubicBezTo>
                  <a:cubicBezTo>
                    <a:pt x="4487" y="1694"/>
                    <a:pt x="5983" y="858"/>
                    <a:pt x="7898" y="381"/>
                  </a:cubicBezTo>
                  <a:cubicBezTo>
                    <a:pt x="9812" y="-156"/>
                    <a:pt x="11548" y="-96"/>
                    <a:pt x="13402" y="381"/>
                  </a:cubicBezTo>
                  <a:cubicBezTo>
                    <a:pt x="15317" y="918"/>
                    <a:pt x="16813" y="1753"/>
                    <a:pt x="18189" y="3126"/>
                  </a:cubicBezTo>
                </a:path>
              </a:pathLst>
            </a:custGeom>
            <a:solidFill>
              <a:srgbClr val="F8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grpSp>
        <p:nvGrpSpPr>
          <p:cNvPr id="716" name="Gruppieren"/>
          <p:cNvGrpSpPr/>
          <p:nvPr/>
        </p:nvGrpSpPr>
        <p:grpSpPr>
          <a:xfrm>
            <a:off x="7519313" y="2243848"/>
            <a:ext cx="884054" cy="1797698"/>
            <a:chOff x="0" y="0"/>
            <a:chExt cx="1178738" cy="2396929"/>
          </a:xfrm>
        </p:grpSpPr>
        <p:sp>
          <p:nvSpPr>
            <p:cNvPr id="695" name="Form"/>
            <p:cNvSpPr/>
            <p:nvPr/>
          </p:nvSpPr>
          <p:spPr>
            <a:xfrm>
              <a:off x="-1" y="306802"/>
              <a:ext cx="29735" cy="929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0883"/>
                    <a:pt x="0" y="19926"/>
                  </a:cubicBezTo>
                  <a:lnTo>
                    <a:pt x="0" y="1674"/>
                  </a:lnTo>
                  <a:cubicBezTo>
                    <a:pt x="0" y="717"/>
                    <a:pt x="2260" y="0"/>
                    <a:pt x="5274" y="0"/>
                  </a:cubicBezTo>
                  <a:lnTo>
                    <a:pt x="21600" y="0"/>
                  </a:lnTo>
                  <a:lnTo>
                    <a:pt x="21600" y="21600"/>
                  </a:ln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96" name="Form"/>
            <p:cNvSpPr/>
            <p:nvPr/>
          </p:nvSpPr>
          <p:spPr>
            <a:xfrm>
              <a:off x="-1" y="509833"/>
              <a:ext cx="35749" cy="17261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404" y="21600"/>
                  </a:lnTo>
                  <a:cubicBezTo>
                    <a:pt x="1887" y="21600"/>
                    <a:pt x="0" y="21216"/>
                    <a:pt x="0" y="20704"/>
                  </a:cubicBezTo>
                  <a:lnTo>
                    <a:pt x="0" y="896"/>
                  </a:lnTo>
                  <a:cubicBezTo>
                    <a:pt x="0" y="342"/>
                    <a:pt x="1887" y="0"/>
                    <a:pt x="4404" y="0"/>
                  </a:cubicBezTo>
                  <a:lnTo>
                    <a:pt x="21600" y="0"/>
                  </a:lnTo>
                  <a:lnTo>
                    <a:pt x="21600" y="21600"/>
                  </a:ln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97" name="Form"/>
            <p:cNvSpPr/>
            <p:nvPr/>
          </p:nvSpPr>
          <p:spPr>
            <a:xfrm>
              <a:off x="-1" y="730911"/>
              <a:ext cx="29735" cy="1681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1249"/>
                    <a:pt x="0" y="20680"/>
                  </a:cubicBezTo>
                  <a:lnTo>
                    <a:pt x="0" y="920"/>
                  </a:lnTo>
                  <a:cubicBezTo>
                    <a:pt x="0" y="394"/>
                    <a:pt x="2260" y="0"/>
                    <a:pt x="5274" y="0"/>
                  </a:cubicBezTo>
                  <a:lnTo>
                    <a:pt x="21600" y="0"/>
                  </a:lnTo>
                  <a:lnTo>
                    <a:pt x="21600" y="21600"/>
                  </a:ln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98" name="Form"/>
            <p:cNvSpPr/>
            <p:nvPr/>
          </p:nvSpPr>
          <p:spPr>
            <a:xfrm>
              <a:off x="1153516" y="509833"/>
              <a:ext cx="25223" cy="178627"/>
            </a:xfrm>
            <a:custGeom>
              <a:avLst/>
              <a:gdLst/>
              <a:ahLst/>
              <a:cxnLst>
                <a:cxn ang="0">
                  <a:pos x="wd2" y="hd2"/>
                </a:cxn>
                <a:cxn ang="5400000">
                  <a:pos x="wd2" y="hd2"/>
                </a:cxn>
                <a:cxn ang="10800000">
                  <a:pos x="wd2" y="hd2"/>
                </a:cxn>
                <a:cxn ang="16200000">
                  <a:pos x="wd2" y="hd2"/>
                </a:cxn>
              </a:cxnLst>
              <a:rect l="0" t="0" r="r" b="b"/>
              <a:pathLst>
                <a:path w="21600" h="21600" extrusionOk="0">
                  <a:moveTo>
                    <a:pt x="15386" y="21600"/>
                  </a:moveTo>
                  <a:lnTo>
                    <a:pt x="0" y="21600"/>
                  </a:lnTo>
                  <a:lnTo>
                    <a:pt x="0" y="0"/>
                  </a:lnTo>
                  <a:lnTo>
                    <a:pt x="15386" y="0"/>
                  </a:lnTo>
                  <a:cubicBezTo>
                    <a:pt x="19233" y="0"/>
                    <a:pt x="21600" y="331"/>
                    <a:pt x="21600" y="869"/>
                  </a:cubicBezTo>
                  <a:lnTo>
                    <a:pt x="21600" y="20731"/>
                  </a:lnTo>
                  <a:cubicBezTo>
                    <a:pt x="21600" y="21186"/>
                    <a:pt x="18641" y="21600"/>
                    <a:pt x="15386" y="21600"/>
                  </a:cubicBez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699" name="Form"/>
            <p:cNvSpPr/>
            <p:nvPr/>
          </p:nvSpPr>
          <p:spPr>
            <a:xfrm>
              <a:off x="12031" y="0"/>
              <a:ext cx="1153177" cy="2396930"/>
            </a:xfrm>
            <a:custGeom>
              <a:avLst/>
              <a:gdLst/>
              <a:ahLst/>
              <a:cxnLst>
                <a:cxn ang="0">
                  <a:pos x="wd2" y="hd2"/>
                </a:cxn>
                <a:cxn ang="5400000">
                  <a:pos x="wd2" y="hd2"/>
                </a:cxn>
                <a:cxn ang="10800000">
                  <a:pos x="wd2" y="hd2"/>
                </a:cxn>
                <a:cxn ang="16200000">
                  <a:pos x="wd2" y="hd2"/>
                </a:cxn>
              </a:cxnLst>
              <a:rect l="0" t="0" r="r" b="b"/>
              <a:pathLst>
                <a:path w="21600" h="21600" extrusionOk="0">
                  <a:moveTo>
                    <a:pt x="17562" y="21600"/>
                  </a:moveTo>
                  <a:lnTo>
                    <a:pt x="4018" y="21600"/>
                  </a:lnTo>
                  <a:cubicBezTo>
                    <a:pt x="1795" y="21600"/>
                    <a:pt x="0" y="20736"/>
                    <a:pt x="0" y="19667"/>
                  </a:cubicBezTo>
                  <a:lnTo>
                    <a:pt x="0" y="1936"/>
                  </a:lnTo>
                  <a:cubicBezTo>
                    <a:pt x="0" y="864"/>
                    <a:pt x="1795" y="0"/>
                    <a:pt x="4018" y="0"/>
                  </a:cubicBezTo>
                  <a:lnTo>
                    <a:pt x="17575" y="0"/>
                  </a:lnTo>
                  <a:cubicBezTo>
                    <a:pt x="19798" y="0"/>
                    <a:pt x="21600" y="864"/>
                    <a:pt x="21600" y="1936"/>
                  </a:cubicBezTo>
                  <a:lnTo>
                    <a:pt x="21600" y="19673"/>
                  </a:lnTo>
                  <a:cubicBezTo>
                    <a:pt x="21581" y="20736"/>
                    <a:pt x="19786" y="21600"/>
                    <a:pt x="17562" y="21600"/>
                  </a:cubicBez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00" name="Form"/>
            <p:cNvSpPr/>
            <p:nvPr/>
          </p:nvSpPr>
          <p:spPr>
            <a:xfrm>
              <a:off x="22558" y="12031"/>
              <a:ext cx="1130619" cy="2374372"/>
            </a:xfrm>
            <a:custGeom>
              <a:avLst/>
              <a:gdLst/>
              <a:ahLst/>
              <a:cxnLst>
                <a:cxn ang="0">
                  <a:pos x="wd2" y="hd2"/>
                </a:cxn>
                <a:cxn ang="5400000">
                  <a:pos x="wd2" y="hd2"/>
                </a:cxn>
                <a:cxn ang="10800000">
                  <a:pos x="wd2" y="hd2"/>
                </a:cxn>
                <a:cxn ang="16200000">
                  <a:pos x="wd2" y="hd2"/>
                </a:cxn>
              </a:cxnLst>
              <a:rect l="0" t="0" r="r" b="b"/>
              <a:pathLst>
                <a:path w="21600" h="21600" extrusionOk="0">
                  <a:moveTo>
                    <a:pt x="17637" y="21600"/>
                  </a:moveTo>
                  <a:lnTo>
                    <a:pt x="3969" y="21600"/>
                  </a:lnTo>
                  <a:cubicBezTo>
                    <a:pt x="1779" y="21600"/>
                    <a:pt x="0" y="20756"/>
                    <a:pt x="0" y="19713"/>
                  </a:cubicBezTo>
                  <a:lnTo>
                    <a:pt x="0" y="1887"/>
                  </a:lnTo>
                  <a:cubicBezTo>
                    <a:pt x="0" y="847"/>
                    <a:pt x="1779" y="0"/>
                    <a:pt x="3969" y="0"/>
                  </a:cubicBezTo>
                  <a:lnTo>
                    <a:pt x="17637" y="0"/>
                  </a:lnTo>
                  <a:cubicBezTo>
                    <a:pt x="19821" y="0"/>
                    <a:pt x="21600" y="847"/>
                    <a:pt x="21600" y="1887"/>
                  </a:cubicBezTo>
                  <a:lnTo>
                    <a:pt x="21600" y="19719"/>
                  </a:lnTo>
                  <a:cubicBezTo>
                    <a:pt x="21600" y="20762"/>
                    <a:pt x="19821" y="21600"/>
                    <a:pt x="17637" y="21600"/>
                  </a:cubicBezTo>
                </a:path>
              </a:pathLst>
            </a:custGeom>
            <a:solidFill>
              <a:srgbClr val="F8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01" name="Form"/>
            <p:cNvSpPr/>
            <p:nvPr/>
          </p:nvSpPr>
          <p:spPr>
            <a:xfrm>
              <a:off x="69180" y="288755"/>
              <a:ext cx="1038879" cy="1826940"/>
            </a:xfrm>
            <a:custGeom>
              <a:avLst/>
              <a:gdLst/>
              <a:ahLst/>
              <a:cxnLst>
                <a:cxn ang="0">
                  <a:pos x="wd2" y="hd2"/>
                </a:cxn>
                <a:cxn ang="5400000">
                  <a:pos x="wd2" y="hd2"/>
                </a:cxn>
                <a:cxn ang="10800000">
                  <a:pos x="wd2" y="hd2"/>
                </a:cxn>
                <a:cxn ang="16200000">
                  <a:pos x="wd2" y="hd2"/>
                </a:cxn>
              </a:cxnLst>
              <a:rect l="0" t="0" r="r" b="b"/>
              <a:pathLst>
                <a:path w="21600" h="21600" extrusionOk="0">
                  <a:moveTo>
                    <a:pt x="21302" y="21600"/>
                  </a:moveTo>
                  <a:lnTo>
                    <a:pt x="298" y="21600"/>
                  </a:lnTo>
                  <a:cubicBezTo>
                    <a:pt x="135" y="21600"/>
                    <a:pt x="0" y="21523"/>
                    <a:pt x="0" y="21431"/>
                  </a:cubicBezTo>
                  <a:lnTo>
                    <a:pt x="0" y="169"/>
                  </a:lnTo>
                  <a:cubicBezTo>
                    <a:pt x="0" y="77"/>
                    <a:pt x="135" y="0"/>
                    <a:pt x="298" y="0"/>
                  </a:cubicBezTo>
                  <a:lnTo>
                    <a:pt x="21302" y="0"/>
                  </a:lnTo>
                  <a:cubicBezTo>
                    <a:pt x="21465" y="0"/>
                    <a:pt x="21600" y="77"/>
                    <a:pt x="21600" y="169"/>
                  </a:cubicBezTo>
                  <a:lnTo>
                    <a:pt x="21600" y="21431"/>
                  </a:lnTo>
                  <a:cubicBezTo>
                    <a:pt x="21600" y="21523"/>
                    <a:pt x="21465" y="21600"/>
                    <a:pt x="21302" y="21600"/>
                  </a:cubicBezTo>
                </a:path>
              </a:pathLst>
            </a:custGeom>
            <a:solidFill>
              <a:srgbClr val="F7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02" name="Form"/>
            <p:cNvSpPr/>
            <p:nvPr/>
          </p:nvSpPr>
          <p:spPr>
            <a:xfrm>
              <a:off x="75196" y="294770"/>
              <a:ext cx="1026847" cy="1814909"/>
            </a:xfrm>
            <a:custGeom>
              <a:avLst/>
              <a:gdLst/>
              <a:ahLst/>
              <a:cxnLst>
                <a:cxn ang="0">
                  <a:pos x="wd2" y="hd2"/>
                </a:cxn>
                <a:cxn ang="5400000">
                  <a:pos x="wd2" y="hd2"/>
                </a:cxn>
                <a:cxn ang="10800000">
                  <a:pos x="wd2" y="hd2"/>
                </a:cxn>
                <a:cxn ang="16200000">
                  <a:pos x="wd2" y="hd2"/>
                </a:cxn>
              </a:cxnLst>
              <a:rect l="0" t="0" r="r" b="b"/>
              <a:pathLst>
                <a:path w="21600" h="21600" extrusionOk="0">
                  <a:moveTo>
                    <a:pt x="21299" y="21600"/>
                  </a:moveTo>
                  <a:lnTo>
                    <a:pt x="301" y="21600"/>
                  </a:lnTo>
                  <a:cubicBezTo>
                    <a:pt x="136" y="21600"/>
                    <a:pt x="0" y="21523"/>
                    <a:pt x="0" y="21430"/>
                  </a:cubicBezTo>
                  <a:lnTo>
                    <a:pt x="0" y="170"/>
                  </a:lnTo>
                  <a:cubicBezTo>
                    <a:pt x="0" y="77"/>
                    <a:pt x="136" y="0"/>
                    <a:pt x="301" y="0"/>
                  </a:cubicBezTo>
                  <a:lnTo>
                    <a:pt x="21299" y="0"/>
                  </a:lnTo>
                  <a:cubicBezTo>
                    <a:pt x="21464" y="0"/>
                    <a:pt x="21600" y="77"/>
                    <a:pt x="21600" y="170"/>
                  </a:cubicBezTo>
                  <a:lnTo>
                    <a:pt x="21600" y="21430"/>
                  </a:lnTo>
                  <a:cubicBezTo>
                    <a:pt x="21600" y="21523"/>
                    <a:pt x="21464" y="21600"/>
                    <a:pt x="21299" y="21600"/>
                  </a:cubicBezTo>
                </a:path>
              </a:pathLst>
            </a:custGeom>
            <a:solidFill>
              <a:srgbClr val="D3D3D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03" name="Form"/>
            <p:cNvSpPr/>
            <p:nvPr/>
          </p:nvSpPr>
          <p:spPr>
            <a:xfrm>
              <a:off x="495905" y="2154744"/>
              <a:ext cx="186932" cy="186932"/>
            </a:xfrm>
            <a:custGeom>
              <a:avLst/>
              <a:gdLst/>
              <a:ahLst/>
              <a:cxnLst>
                <a:cxn ang="0">
                  <a:pos x="wd2" y="hd2"/>
                </a:cxn>
                <a:cxn ang="5400000">
                  <a:pos x="wd2" y="hd2"/>
                </a:cxn>
                <a:cxn ang="10800000">
                  <a:pos x="wd2" y="hd2"/>
                </a:cxn>
                <a:cxn ang="16200000">
                  <a:pos x="wd2" y="hd2"/>
                </a:cxn>
              </a:cxnLst>
              <a:rect l="0" t="0" r="r" b="b"/>
              <a:pathLst>
                <a:path w="21346" h="21346" extrusionOk="0">
                  <a:moveTo>
                    <a:pt x="18192" y="3154"/>
                  </a:moveTo>
                  <a:cubicBezTo>
                    <a:pt x="19598" y="4521"/>
                    <a:pt x="20457" y="6005"/>
                    <a:pt x="20965" y="7919"/>
                  </a:cubicBezTo>
                  <a:cubicBezTo>
                    <a:pt x="21473" y="9794"/>
                    <a:pt x="21473" y="11513"/>
                    <a:pt x="20965" y="13427"/>
                  </a:cubicBezTo>
                  <a:cubicBezTo>
                    <a:pt x="20457" y="15302"/>
                    <a:pt x="19559" y="16786"/>
                    <a:pt x="18192" y="18192"/>
                  </a:cubicBezTo>
                  <a:cubicBezTo>
                    <a:pt x="16786" y="19559"/>
                    <a:pt x="15302" y="20457"/>
                    <a:pt x="13427" y="20965"/>
                  </a:cubicBezTo>
                  <a:cubicBezTo>
                    <a:pt x="11513" y="21473"/>
                    <a:pt x="9794" y="21473"/>
                    <a:pt x="7919" y="20965"/>
                  </a:cubicBezTo>
                  <a:cubicBezTo>
                    <a:pt x="6005" y="20457"/>
                    <a:pt x="4482" y="19559"/>
                    <a:pt x="3115" y="18192"/>
                  </a:cubicBezTo>
                  <a:cubicBezTo>
                    <a:pt x="1709" y="16786"/>
                    <a:pt x="889" y="15302"/>
                    <a:pt x="381" y="13427"/>
                  </a:cubicBezTo>
                  <a:cubicBezTo>
                    <a:pt x="-127" y="11513"/>
                    <a:pt x="-127" y="9794"/>
                    <a:pt x="381" y="7919"/>
                  </a:cubicBezTo>
                  <a:cubicBezTo>
                    <a:pt x="889" y="6005"/>
                    <a:pt x="1709" y="4482"/>
                    <a:pt x="3115" y="3115"/>
                  </a:cubicBezTo>
                  <a:cubicBezTo>
                    <a:pt x="4482" y="1709"/>
                    <a:pt x="6005" y="889"/>
                    <a:pt x="7919" y="381"/>
                  </a:cubicBezTo>
                  <a:cubicBezTo>
                    <a:pt x="9794" y="-127"/>
                    <a:pt x="11513" y="-127"/>
                    <a:pt x="13427" y="381"/>
                  </a:cubicBezTo>
                  <a:cubicBezTo>
                    <a:pt x="15302" y="889"/>
                    <a:pt x="16825" y="1748"/>
                    <a:pt x="18192" y="3154"/>
                  </a:cubicBezTo>
                </a:path>
              </a:pathLst>
            </a:custGeom>
            <a:solidFill>
              <a:srgbClr val="EAEAEA">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04" name="Form"/>
            <p:cNvSpPr/>
            <p:nvPr/>
          </p:nvSpPr>
          <p:spPr>
            <a:xfrm>
              <a:off x="494793" y="2155136"/>
              <a:ext cx="88394" cy="95914"/>
            </a:xfrm>
            <a:custGeom>
              <a:avLst/>
              <a:gdLst/>
              <a:ahLst/>
              <a:cxnLst>
                <a:cxn ang="0">
                  <a:pos x="wd2" y="hd2"/>
                </a:cxn>
                <a:cxn ang="5400000">
                  <a:pos x="wd2" y="hd2"/>
                </a:cxn>
                <a:cxn ang="10800000">
                  <a:pos x="wd2" y="hd2"/>
                </a:cxn>
                <a:cxn ang="16200000">
                  <a:pos x="wd2" y="hd2"/>
                </a:cxn>
              </a:cxnLst>
              <a:rect l="0" t="0" r="r" b="b"/>
              <a:pathLst>
                <a:path w="21600" h="21600" extrusionOk="0">
                  <a:moveTo>
                    <a:pt x="6065" y="6411"/>
                  </a:moveTo>
                  <a:cubicBezTo>
                    <a:pt x="1745" y="10380"/>
                    <a:pt x="0" y="15189"/>
                    <a:pt x="0" y="21600"/>
                  </a:cubicBezTo>
                  <a:lnTo>
                    <a:pt x="21600" y="21600"/>
                  </a:lnTo>
                  <a:lnTo>
                    <a:pt x="21600" y="0"/>
                  </a:lnTo>
                  <a:cubicBezTo>
                    <a:pt x="16865" y="0"/>
                    <a:pt x="10468" y="2366"/>
                    <a:pt x="6065" y="6411"/>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05" name="Form"/>
            <p:cNvSpPr/>
            <p:nvPr/>
          </p:nvSpPr>
          <p:spPr>
            <a:xfrm>
              <a:off x="511337" y="2153974"/>
              <a:ext cx="129000" cy="92565"/>
            </a:xfrm>
            <a:custGeom>
              <a:avLst/>
              <a:gdLst/>
              <a:ahLst/>
              <a:cxnLst>
                <a:cxn ang="0">
                  <a:pos x="wd2" y="hd2"/>
                </a:cxn>
                <a:cxn ang="5400000">
                  <a:pos x="wd2" y="hd2"/>
                </a:cxn>
                <a:cxn ang="10800000">
                  <a:pos x="wd2" y="hd2"/>
                </a:cxn>
                <a:cxn ang="16200000">
                  <a:pos x="wd2" y="hd2"/>
                </a:cxn>
              </a:cxnLst>
              <a:rect l="0" t="0" r="r" b="b"/>
              <a:pathLst>
                <a:path w="21600" h="20845" extrusionOk="0">
                  <a:moveTo>
                    <a:pt x="10004" y="390"/>
                  </a:moveTo>
                  <a:cubicBezTo>
                    <a:pt x="5855" y="1382"/>
                    <a:pt x="2274" y="4740"/>
                    <a:pt x="0" y="9015"/>
                  </a:cubicBezTo>
                  <a:lnTo>
                    <a:pt x="12789" y="20845"/>
                  </a:lnTo>
                  <a:lnTo>
                    <a:pt x="21600" y="3748"/>
                  </a:lnTo>
                  <a:cubicBezTo>
                    <a:pt x="18360" y="695"/>
                    <a:pt x="14211" y="-755"/>
                    <a:pt x="10004" y="390"/>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06" name="Form"/>
            <p:cNvSpPr/>
            <p:nvPr/>
          </p:nvSpPr>
          <p:spPr>
            <a:xfrm>
              <a:off x="545927" y="2154047"/>
              <a:ext cx="124489" cy="92492"/>
            </a:xfrm>
            <a:custGeom>
              <a:avLst/>
              <a:gdLst/>
              <a:ahLst/>
              <a:cxnLst>
                <a:cxn ang="0">
                  <a:pos x="wd2" y="hd2"/>
                </a:cxn>
                <a:cxn ang="5400000">
                  <a:pos x="wd2" y="hd2"/>
                </a:cxn>
                <a:cxn ang="10800000">
                  <a:pos x="wd2" y="hd2"/>
                </a:cxn>
                <a:cxn ang="16200000">
                  <a:pos x="wd2" y="hd2"/>
                </a:cxn>
              </a:cxnLst>
              <a:rect l="0" t="0" r="r" b="b"/>
              <a:pathLst>
                <a:path w="21600" h="20830" extrusionOk="0">
                  <a:moveTo>
                    <a:pt x="12242" y="985"/>
                  </a:moveTo>
                  <a:cubicBezTo>
                    <a:pt x="8004" y="-770"/>
                    <a:pt x="3590" y="-83"/>
                    <a:pt x="0" y="2283"/>
                  </a:cubicBezTo>
                  <a:lnTo>
                    <a:pt x="7298" y="20830"/>
                  </a:lnTo>
                  <a:lnTo>
                    <a:pt x="21600" y="11442"/>
                  </a:lnTo>
                  <a:cubicBezTo>
                    <a:pt x="19775" y="6634"/>
                    <a:pt x="16421" y="2741"/>
                    <a:pt x="12242" y="985"/>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07" name="Form"/>
            <p:cNvSpPr/>
            <p:nvPr/>
          </p:nvSpPr>
          <p:spPr>
            <a:xfrm>
              <a:off x="592549" y="2243868"/>
              <a:ext cx="88394" cy="95915"/>
            </a:xfrm>
            <a:custGeom>
              <a:avLst/>
              <a:gdLst/>
              <a:ahLst/>
              <a:cxnLst>
                <a:cxn ang="0">
                  <a:pos x="wd2" y="hd2"/>
                </a:cxn>
                <a:cxn ang="5400000">
                  <a:pos x="wd2" y="hd2"/>
                </a:cxn>
                <a:cxn ang="10800000">
                  <a:pos x="wd2" y="hd2"/>
                </a:cxn>
                <a:cxn ang="16200000">
                  <a:pos x="wd2" y="hd2"/>
                </a:cxn>
              </a:cxnLst>
              <a:rect l="0" t="0" r="r" b="b"/>
              <a:pathLst>
                <a:path w="21600" h="21600" extrusionOk="0">
                  <a:moveTo>
                    <a:pt x="15535" y="15189"/>
                  </a:moveTo>
                  <a:cubicBezTo>
                    <a:pt x="19855" y="11220"/>
                    <a:pt x="21600" y="6411"/>
                    <a:pt x="21600" y="0"/>
                  </a:cubicBezTo>
                  <a:lnTo>
                    <a:pt x="0" y="0"/>
                  </a:lnTo>
                  <a:lnTo>
                    <a:pt x="0" y="21600"/>
                  </a:lnTo>
                  <a:cubicBezTo>
                    <a:pt x="4735" y="21600"/>
                    <a:pt x="10966" y="19234"/>
                    <a:pt x="15535" y="15189"/>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08" name="Form"/>
            <p:cNvSpPr/>
            <p:nvPr/>
          </p:nvSpPr>
          <p:spPr>
            <a:xfrm>
              <a:off x="535400" y="2246877"/>
              <a:ext cx="129000" cy="94022"/>
            </a:xfrm>
            <a:custGeom>
              <a:avLst/>
              <a:gdLst/>
              <a:ahLst/>
              <a:cxnLst>
                <a:cxn ang="0">
                  <a:pos x="wd2" y="hd2"/>
                </a:cxn>
                <a:cxn ang="5400000">
                  <a:pos x="wd2" y="hd2"/>
                </a:cxn>
                <a:cxn ang="10800000">
                  <a:pos x="wd2" y="hd2"/>
                </a:cxn>
                <a:cxn ang="16200000">
                  <a:pos x="wd2" y="hd2"/>
                </a:cxn>
              </a:cxnLst>
              <a:rect l="0" t="0" r="r" b="b"/>
              <a:pathLst>
                <a:path w="21600" h="20848" extrusionOk="0">
                  <a:moveTo>
                    <a:pt x="11596" y="20459"/>
                  </a:moveTo>
                  <a:cubicBezTo>
                    <a:pt x="15745" y="19470"/>
                    <a:pt x="19326" y="16124"/>
                    <a:pt x="21600" y="11865"/>
                  </a:cubicBezTo>
                  <a:lnTo>
                    <a:pt x="8867" y="0"/>
                  </a:lnTo>
                  <a:lnTo>
                    <a:pt x="0" y="17113"/>
                  </a:lnTo>
                  <a:cubicBezTo>
                    <a:pt x="3240" y="20155"/>
                    <a:pt x="7389" y="21600"/>
                    <a:pt x="11596" y="20459"/>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09" name="Form"/>
            <p:cNvSpPr/>
            <p:nvPr/>
          </p:nvSpPr>
          <p:spPr>
            <a:xfrm>
              <a:off x="505321" y="2246877"/>
              <a:ext cx="124489" cy="93953"/>
            </a:xfrm>
            <a:custGeom>
              <a:avLst/>
              <a:gdLst/>
              <a:ahLst/>
              <a:cxnLst>
                <a:cxn ang="0">
                  <a:pos x="wd2" y="hd2"/>
                </a:cxn>
                <a:cxn ang="5400000">
                  <a:pos x="wd2" y="hd2"/>
                </a:cxn>
                <a:cxn ang="10800000">
                  <a:pos x="wd2" y="hd2"/>
                </a:cxn>
                <a:cxn ang="16200000">
                  <a:pos x="wd2" y="hd2"/>
                </a:cxn>
              </a:cxnLst>
              <a:rect l="0" t="0" r="r" b="b"/>
              <a:pathLst>
                <a:path w="21600" h="20832" extrusionOk="0">
                  <a:moveTo>
                    <a:pt x="9417" y="19851"/>
                  </a:moveTo>
                  <a:cubicBezTo>
                    <a:pt x="13596" y="21600"/>
                    <a:pt x="18069" y="20915"/>
                    <a:pt x="21600" y="18558"/>
                  </a:cubicBezTo>
                  <a:lnTo>
                    <a:pt x="14361" y="0"/>
                  </a:lnTo>
                  <a:lnTo>
                    <a:pt x="0" y="9431"/>
                  </a:lnTo>
                  <a:cubicBezTo>
                    <a:pt x="1883" y="14223"/>
                    <a:pt x="5179" y="18101"/>
                    <a:pt x="9417" y="19851"/>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10" name="Form"/>
            <p:cNvSpPr/>
            <p:nvPr/>
          </p:nvSpPr>
          <p:spPr>
            <a:xfrm>
              <a:off x="506468" y="2165303"/>
              <a:ext cx="164510" cy="164519"/>
            </a:xfrm>
            <a:custGeom>
              <a:avLst/>
              <a:gdLst/>
              <a:ahLst/>
              <a:cxnLst>
                <a:cxn ang="0">
                  <a:pos x="wd2" y="hd2"/>
                </a:cxn>
                <a:cxn ang="5400000">
                  <a:pos x="wd2" y="hd2"/>
                </a:cxn>
                <a:cxn ang="10800000">
                  <a:pos x="wd2" y="hd2"/>
                </a:cxn>
                <a:cxn ang="16200000">
                  <a:pos x="wd2" y="hd2"/>
                </a:cxn>
              </a:cxnLst>
              <a:rect l="0" t="0" r="r" b="b"/>
              <a:pathLst>
                <a:path w="21330" h="21330" extrusionOk="0">
                  <a:moveTo>
                    <a:pt x="18226" y="3157"/>
                  </a:moveTo>
                  <a:cubicBezTo>
                    <a:pt x="19596" y="4524"/>
                    <a:pt x="20435" y="6022"/>
                    <a:pt x="20965" y="7918"/>
                  </a:cubicBezTo>
                  <a:cubicBezTo>
                    <a:pt x="21451" y="9813"/>
                    <a:pt x="21451" y="11533"/>
                    <a:pt x="20965" y="13428"/>
                  </a:cubicBezTo>
                  <a:cubicBezTo>
                    <a:pt x="20435" y="15324"/>
                    <a:pt x="19596" y="16822"/>
                    <a:pt x="18226" y="18189"/>
                  </a:cubicBezTo>
                  <a:cubicBezTo>
                    <a:pt x="16857" y="19555"/>
                    <a:pt x="15355" y="20437"/>
                    <a:pt x="13456" y="20966"/>
                  </a:cubicBezTo>
                  <a:cubicBezTo>
                    <a:pt x="11557" y="21451"/>
                    <a:pt x="9834" y="21451"/>
                    <a:pt x="7934" y="20966"/>
                  </a:cubicBezTo>
                  <a:cubicBezTo>
                    <a:pt x="6035" y="20437"/>
                    <a:pt x="4533" y="19555"/>
                    <a:pt x="3164" y="18189"/>
                  </a:cubicBezTo>
                  <a:cubicBezTo>
                    <a:pt x="1750" y="16822"/>
                    <a:pt x="867" y="15324"/>
                    <a:pt x="381" y="13428"/>
                  </a:cubicBezTo>
                  <a:cubicBezTo>
                    <a:pt x="-149" y="11533"/>
                    <a:pt x="-105" y="9813"/>
                    <a:pt x="381" y="7918"/>
                  </a:cubicBezTo>
                  <a:cubicBezTo>
                    <a:pt x="911" y="6022"/>
                    <a:pt x="1750" y="4524"/>
                    <a:pt x="3164" y="3157"/>
                  </a:cubicBezTo>
                  <a:cubicBezTo>
                    <a:pt x="4533" y="1791"/>
                    <a:pt x="6035" y="865"/>
                    <a:pt x="7934" y="380"/>
                  </a:cubicBezTo>
                  <a:cubicBezTo>
                    <a:pt x="9834" y="-149"/>
                    <a:pt x="11557" y="-105"/>
                    <a:pt x="13456" y="380"/>
                  </a:cubicBezTo>
                  <a:cubicBezTo>
                    <a:pt x="15355" y="909"/>
                    <a:pt x="16857" y="1791"/>
                    <a:pt x="18226" y="3157"/>
                  </a:cubicBezTo>
                </a:path>
              </a:pathLst>
            </a:custGeom>
            <a:solidFill>
              <a:srgbClr val="F8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11" name="Form"/>
            <p:cNvSpPr/>
            <p:nvPr/>
          </p:nvSpPr>
          <p:spPr>
            <a:xfrm>
              <a:off x="500809" y="148889"/>
              <a:ext cx="171108" cy="17695"/>
            </a:xfrm>
            <a:custGeom>
              <a:avLst/>
              <a:gdLst/>
              <a:ahLst/>
              <a:cxnLst>
                <a:cxn ang="0">
                  <a:pos x="wd2" y="hd2"/>
                </a:cxn>
                <a:cxn ang="5400000">
                  <a:pos x="wd2" y="hd2"/>
                </a:cxn>
                <a:cxn ang="10800000">
                  <a:pos x="wd2" y="hd2"/>
                </a:cxn>
                <a:cxn ang="16200000">
                  <a:pos x="wd2" y="hd2"/>
                </a:cxn>
              </a:cxnLst>
              <a:rect l="0" t="0" r="r" b="b"/>
              <a:pathLst>
                <a:path w="21600" h="21600" extrusionOk="0">
                  <a:moveTo>
                    <a:pt x="20522" y="21600"/>
                  </a:moveTo>
                  <a:lnTo>
                    <a:pt x="1078" y="21600"/>
                  </a:lnTo>
                  <a:cubicBezTo>
                    <a:pt x="431" y="21600"/>
                    <a:pt x="0" y="16848"/>
                    <a:pt x="0" y="10800"/>
                  </a:cubicBezTo>
                  <a:cubicBezTo>
                    <a:pt x="0" y="4320"/>
                    <a:pt x="431" y="0"/>
                    <a:pt x="1078" y="0"/>
                  </a:cubicBezTo>
                  <a:lnTo>
                    <a:pt x="20522" y="0"/>
                  </a:lnTo>
                  <a:cubicBezTo>
                    <a:pt x="21126" y="0"/>
                    <a:pt x="21600" y="4320"/>
                    <a:pt x="21600" y="10800"/>
                  </a:cubicBezTo>
                  <a:cubicBezTo>
                    <a:pt x="21600" y="15984"/>
                    <a:pt x="21126" y="21600"/>
                    <a:pt x="20522" y="21600"/>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12" name="Form"/>
            <p:cNvSpPr/>
            <p:nvPr/>
          </p:nvSpPr>
          <p:spPr>
            <a:xfrm>
              <a:off x="568486" y="61661"/>
              <a:ext cx="28240" cy="28236"/>
            </a:xfrm>
            <a:custGeom>
              <a:avLst/>
              <a:gdLst/>
              <a:ahLst/>
              <a:cxnLst>
                <a:cxn ang="0">
                  <a:pos x="wd2" y="hd2"/>
                </a:cxn>
                <a:cxn ang="5400000">
                  <a:pos x="wd2" y="hd2"/>
                </a:cxn>
                <a:cxn ang="10800000">
                  <a:pos x="wd2" y="hd2"/>
                </a:cxn>
                <a:cxn ang="16200000">
                  <a:pos x="wd2" y="hd2"/>
                </a:cxn>
              </a:cxnLst>
              <a:rect l="0" t="0" r="r" b="b"/>
              <a:pathLst>
                <a:path w="21600" h="21600" extrusionOk="0">
                  <a:moveTo>
                    <a:pt x="21600" y="10930"/>
                  </a:moveTo>
                  <a:cubicBezTo>
                    <a:pt x="21600" y="12752"/>
                    <a:pt x="21086" y="14573"/>
                    <a:pt x="20057" y="16395"/>
                  </a:cubicBezTo>
                  <a:cubicBezTo>
                    <a:pt x="19029" y="17957"/>
                    <a:pt x="18000" y="19258"/>
                    <a:pt x="16200" y="20299"/>
                  </a:cubicBezTo>
                  <a:cubicBezTo>
                    <a:pt x="14400" y="21340"/>
                    <a:pt x="12857" y="21600"/>
                    <a:pt x="10800" y="21600"/>
                  </a:cubicBezTo>
                  <a:cubicBezTo>
                    <a:pt x="8743" y="21600"/>
                    <a:pt x="7200" y="21340"/>
                    <a:pt x="5400" y="20299"/>
                  </a:cubicBezTo>
                  <a:cubicBezTo>
                    <a:pt x="3600" y="19258"/>
                    <a:pt x="2314" y="17957"/>
                    <a:pt x="1543" y="16395"/>
                  </a:cubicBezTo>
                  <a:cubicBezTo>
                    <a:pt x="514" y="14573"/>
                    <a:pt x="0" y="12752"/>
                    <a:pt x="0" y="10930"/>
                  </a:cubicBezTo>
                  <a:cubicBezTo>
                    <a:pt x="0" y="8848"/>
                    <a:pt x="514" y="7027"/>
                    <a:pt x="1543" y="5465"/>
                  </a:cubicBezTo>
                  <a:cubicBezTo>
                    <a:pt x="2314" y="3643"/>
                    <a:pt x="3600" y="2342"/>
                    <a:pt x="5400" y="1301"/>
                  </a:cubicBezTo>
                  <a:cubicBezTo>
                    <a:pt x="7200" y="260"/>
                    <a:pt x="8743" y="0"/>
                    <a:pt x="10800" y="0"/>
                  </a:cubicBezTo>
                  <a:cubicBezTo>
                    <a:pt x="12857" y="0"/>
                    <a:pt x="14400" y="260"/>
                    <a:pt x="16200" y="1301"/>
                  </a:cubicBezTo>
                  <a:cubicBezTo>
                    <a:pt x="18000" y="2342"/>
                    <a:pt x="19029" y="3643"/>
                    <a:pt x="20057" y="5465"/>
                  </a:cubicBezTo>
                  <a:cubicBezTo>
                    <a:pt x="21086" y="7027"/>
                    <a:pt x="21600" y="8848"/>
                    <a:pt x="21600" y="10930"/>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13" name="Form"/>
            <p:cNvSpPr/>
            <p:nvPr/>
          </p:nvSpPr>
          <p:spPr>
            <a:xfrm>
              <a:off x="382253" y="137079"/>
              <a:ext cx="39760" cy="39793"/>
            </a:xfrm>
            <a:custGeom>
              <a:avLst/>
              <a:gdLst/>
              <a:ahLst/>
              <a:cxnLst>
                <a:cxn ang="0">
                  <a:pos x="wd2" y="hd2"/>
                </a:cxn>
                <a:cxn ang="5400000">
                  <a:pos x="wd2" y="hd2"/>
                </a:cxn>
                <a:cxn ang="10800000">
                  <a:pos x="wd2" y="hd2"/>
                </a:cxn>
                <a:cxn ang="16200000">
                  <a:pos x="wd2" y="hd2"/>
                </a:cxn>
              </a:cxnLst>
              <a:rect l="0" t="0" r="r" b="b"/>
              <a:pathLst>
                <a:path w="21327" h="21345" extrusionOk="0">
                  <a:moveTo>
                    <a:pt x="11481" y="63"/>
                  </a:moveTo>
                  <a:cubicBezTo>
                    <a:pt x="13296" y="63"/>
                    <a:pt x="14930" y="607"/>
                    <a:pt x="16563" y="1878"/>
                  </a:cubicBezTo>
                  <a:cubicBezTo>
                    <a:pt x="18197" y="2967"/>
                    <a:pt x="19286" y="4056"/>
                    <a:pt x="20193" y="5871"/>
                  </a:cubicBezTo>
                  <a:cubicBezTo>
                    <a:pt x="21101" y="7505"/>
                    <a:pt x="21464" y="9320"/>
                    <a:pt x="21282" y="11316"/>
                  </a:cubicBezTo>
                  <a:cubicBezTo>
                    <a:pt x="21101" y="13131"/>
                    <a:pt x="20556" y="14947"/>
                    <a:pt x="19467" y="16580"/>
                  </a:cubicBezTo>
                  <a:cubicBezTo>
                    <a:pt x="18378" y="18214"/>
                    <a:pt x="17108" y="19303"/>
                    <a:pt x="15293" y="20210"/>
                  </a:cubicBezTo>
                  <a:cubicBezTo>
                    <a:pt x="13477" y="21118"/>
                    <a:pt x="11844" y="21481"/>
                    <a:pt x="9847" y="21299"/>
                  </a:cubicBezTo>
                  <a:cubicBezTo>
                    <a:pt x="7851" y="21118"/>
                    <a:pt x="6217" y="20573"/>
                    <a:pt x="4583" y="19484"/>
                  </a:cubicBezTo>
                  <a:cubicBezTo>
                    <a:pt x="2950" y="18395"/>
                    <a:pt x="1861" y="17125"/>
                    <a:pt x="1135" y="15310"/>
                  </a:cubicBezTo>
                  <a:cubicBezTo>
                    <a:pt x="227" y="13494"/>
                    <a:pt x="-136" y="11861"/>
                    <a:pt x="46" y="9864"/>
                  </a:cubicBezTo>
                  <a:cubicBezTo>
                    <a:pt x="227" y="7868"/>
                    <a:pt x="772" y="6234"/>
                    <a:pt x="1861" y="4600"/>
                  </a:cubicBezTo>
                  <a:cubicBezTo>
                    <a:pt x="2950" y="2967"/>
                    <a:pt x="4220" y="1696"/>
                    <a:pt x="6035" y="970"/>
                  </a:cubicBezTo>
                  <a:cubicBezTo>
                    <a:pt x="7669" y="63"/>
                    <a:pt x="9484" y="-119"/>
                    <a:pt x="11481" y="63"/>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14" name="Form"/>
            <p:cNvSpPr/>
            <p:nvPr/>
          </p:nvSpPr>
          <p:spPr>
            <a:xfrm>
              <a:off x="386728" y="143091"/>
              <a:ext cx="29294" cy="29294"/>
            </a:xfrm>
            <a:custGeom>
              <a:avLst/>
              <a:gdLst/>
              <a:ahLst/>
              <a:cxnLst>
                <a:cxn ang="0">
                  <a:pos x="wd2" y="hd2"/>
                </a:cxn>
                <a:cxn ang="5400000">
                  <a:pos x="wd2" y="hd2"/>
                </a:cxn>
                <a:cxn ang="10800000">
                  <a:pos x="wd2" y="hd2"/>
                </a:cxn>
                <a:cxn ang="16200000">
                  <a:pos x="wd2" y="hd2"/>
                </a:cxn>
              </a:cxnLst>
              <a:rect l="0" t="0" r="r" b="b"/>
              <a:pathLst>
                <a:path w="21282" h="21282" extrusionOk="0">
                  <a:moveTo>
                    <a:pt x="17121" y="2128"/>
                  </a:moveTo>
                  <a:cubicBezTo>
                    <a:pt x="18646" y="3399"/>
                    <a:pt x="19662" y="4669"/>
                    <a:pt x="20425" y="6448"/>
                  </a:cubicBezTo>
                  <a:cubicBezTo>
                    <a:pt x="21187" y="8227"/>
                    <a:pt x="21441" y="10006"/>
                    <a:pt x="21187" y="12039"/>
                  </a:cubicBezTo>
                  <a:cubicBezTo>
                    <a:pt x="20933" y="13817"/>
                    <a:pt x="20170" y="15342"/>
                    <a:pt x="19154" y="17121"/>
                  </a:cubicBezTo>
                  <a:cubicBezTo>
                    <a:pt x="17883" y="18646"/>
                    <a:pt x="16613" y="19662"/>
                    <a:pt x="14834" y="20425"/>
                  </a:cubicBezTo>
                  <a:cubicBezTo>
                    <a:pt x="13055" y="21187"/>
                    <a:pt x="11276" y="21441"/>
                    <a:pt x="9497" y="21187"/>
                  </a:cubicBezTo>
                  <a:cubicBezTo>
                    <a:pt x="7465" y="20933"/>
                    <a:pt x="5686" y="20170"/>
                    <a:pt x="4161" y="19154"/>
                  </a:cubicBezTo>
                  <a:cubicBezTo>
                    <a:pt x="2382" y="17883"/>
                    <a:pt x="1620" y="16613"/>
                    <a:pt x="857" y="14834"/>
                  </a:cubicBezTo>
                  <a:cubicBezTo>
                    <a:pt x="95" y="12801"/>
                    <a:pt x="-159" y="11276"/>
                    <a:pt x="95" y="9243"/>
                  </a:cubicBezTo>
                  <a:cubicBezTo>
                    <a:pt x="349" y="7210"/>
                    <a:pt x="857" y="5686"/>
                    <a:pt x="2128" y="4161"/>
                  </a:cubicBezTo>
                  <a:cubicBezTo>
                    <a:pt x="3145" y="2636"/>
                    <a:pt x="4669" y="1620"/>
                    <a:pt x="6702" y="857"/>
                  </a:cubicBezTo>
                  <a:cubicBezTo>
                    <a:pt x="8481" y="95"/>
                    <a:pt x="10006" y="-159"/>
                    <a:pt x="12039" y="95"/>
                  </a:cubicBezTo>
                  <a:cubicBezTo>
                    <a:pt x="14072" y="349"/>
                    <a:pt x="15596" y="857"/>
                    <a:pt x="17121" y="2128"/>
                  </a:cubicBezTo>
                </a:path>
              </a:pathLst>
            </a:custGeom>
            <a:solidFill>
              <a:srgbClr val="7F7F7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15" name="Form"/>
            <p:cNvSpPr/>
            <p:nvPr/>
          </p:nvSpPr>
          <p:spPr>
            <a:xfrm>
              <a:off x="394030" y="148889"/>
              <a:ext cx="16193" cy="16193"/>
            </a:xfrm>
            <a:custGeom>
              <a:avLst/>
              <a:gdLst/>
              <a:ahLst/>
              <a:cxnLst>
                <a:cxn ang="0">
                  <a:pos x="wd2" y="hd2"/>
                </a:cxn>
                <a:cxn ang="5400000">
                  <a:pos x="wd2" y="hd2"/>
                </a:cxn>
                <a:cxn ang="10800000">
                  <a:pos x="wd2" y="hd2"/>
                </a:cxn>
                <a:cxn ang="16200000">
                  <a:pos x="wd2" y="hd2"/>
                </a:cxn>
              </a:cxnLst>
              <a:rect l="0" t="0" r="r" b="b"/>
              <a:pathLst>
                <a:path w="21600" h="21600" extrusionOk="0">
                  <a:moveTo>
                    <a:pt x="20191" y="4696"/>
                  </a:moveTo>
                  <a:cubicBezTo>
                    <a:pt x="21130" y="6574"/>
                    <a:pt x="21130" y="8452"/>
                    <a:pt x="21600" y="10330"/>
                  </a:cubicBezTo>
                  <a:cubicBezTo>
                    <a:pt x="21600" y="12209"/>
                    <a:pt x="21600" y="13617"/>
                    <a:pt x="20661" y="15496"/>
                  </a:cubicBezTo>
                  <a:cubicBezTo>
                    <a:pt x="19722" y="16904"/>
                    <a:pt x="18313" y="18313"/>
                    <a:pt x="16904" y="19722"/>
                  </a:cubicBezTo>
                  <a:cubicBezTo>
                    <a:pt x="15026" y="20661"/>
                    <a:pt x="13617" y="21600"/>
                    <a:pt x="11270" y="21600"/>
                  </a:cubicBezTo>
                  <a:cubicBezTo>
                    <a:pt x="9391" y="21600"/>
                    <a:pt x="7983" y="21130"/>
                    <a:pt x="6104" y="20191"/>
                  </a:cubicBezTo>
                  <a:cubicBezTo>
                    <a:pt x="4226" y="19252"/>
                    <a:pt x="2817" y="17843"/>
                    <a:pt x="1878" y="16435"/>
                  </a:cubicBezTo>
                  <a:cubicBezTo>
                    <a:pt x="939" y="14557"/>
                    <a:pt x="470" y="13148"/>
                    <a:pt x="0" y="11270"/>
                  </a:cubicBezTo>
                  <a:cubicBezTo>
                    <a:pt x="0" y="8922"/>
                    <a:pt x="470" y="7513"/>
                    <a:pt x="1409" y="5635"/>
                  </a:cubicBezTo>
                  <a:cubicBezTo>
                    <a:pt x="2348" y="3757"/>
                    <a:pt x="3287" y="2348"/>
                    <a:pt x="5165" y="1409"/>
                  </a:cubicBezTo>
                  <a:cubicBezTo>
                    <a:pt x="7043" y="0"/>
                    <a:pt x="8452" y="0"/>
                    <a:pt x="10330" y="0"/>
                  </a:cubicBezTo>
                  <a:cubicBezTo>
                    <a:pt x="12678" y="0"/>
                    <a:pt x="14087" y="0"/>
                    <a:pt x="15965" y="939"/>
                  </a:cubicBezTo>
                  <a:cubicBezTo>
                    <a:pt x="17843" y="1878"/>
                    <a:pt x="19252" y="3287"/>
                    <a:pt x="20191" y="4696"/>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sp>
        <p:nvSpPr>
          <p:cNvPr id="717"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718" name="Bild"/>
          <p:cNvSpPr>
            <a:spLocks noGrp="1"/>
          </p:cNvSpPr>
          <p:nvPr>
            <p:ph type="pic" sz="quarter" idx="13"/>
          </p:nvPr>
        </p:nvSpPr>
        <p:spPr>
          <a:xfrm>
            <a:off x="5341653" y="1349049"/>
            <a:ext cx="1845878" cy="2439618"/>
          </a:xfrm>
          <a:prstGeom prst="rect">
            <a:avLst/>
          </a:prstGeom>
        </p:spPr>
        <p:txBody>
          <a:bodyPr lIns="91439" tIns="45719" rIns="91439" bIns="45719" anchor="t">
            <a:noAutofit/>
          </a:bodyPr>
          <a:lstStyle/>
          <a:p>
            <a:endParaRPr/>
          </a:p>
        </p:txBody>
      </p:sp>
      <p:sp>
        <p:nvSpPr>
          <p:cNvPr id="719" name="Bild"/>
          <p:cNvSpPr>
            <a:spLocks noGrp="1"/>
          </p:cNvSpPr>
          <p:nvPr>
            <p:ph type="pic" sz="quarter" idx="14"/>
          </p:nvPr>
        </p:nvSpPr>
        <p:spPr>
          <a:xfrm>
            <a:off x="7570943" y="2459576"/>
            <a:ext cx="772708" cy="1366209"/>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221443498"/>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63">
    <p:spTree>
      <p:nvGrpSpPr>
        <p:cNvPr id="1" name=""/>
        <p:cNvGrpSpPr/>
        <p:nvPr/>
      </p:nvGrpSpPr>
      <p:grpSpPr>
        <a:xfrm>
          <a:off x="0" y="0"/>
          <a:ext cx="0" cy="0"/>
          <a:chOff x="0" y="0"/>
          <a:chExt cx="0" cy="0"/>
        </a:xfrm>
      </p:grpSpPr>
      <p:sp>
        <p:nvSpPr>
          <p:cNvPr id="726"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742" name="Gruppieren"/>
          <p:cNvGrpSpPr/>
          <p:nvPr/>
        </p:nvGrpSpPr>
        <p:grpSpPr>
          <a:xfrm>
            <a:off x="2024315" y="1765649"/>
            <a:ext cx="1833227" cy="2585657"/>
            <a:chOff x="0" y="0"/>
            <a:chExt cx="2444301" cy="3447540"/>
          </a:xfrm>
        </p:grpSpPr>
        <p:sp>
          <p:nvSpPr>
            <p:cNvPr id="727" name="Form"/>
            <p:cNvSpPr/>
            <p:nvPr/>
          </p:nvSpPr>
          <p:spPr>
            <a:xfrm>
              <a:off x="0" y="-1"/>
              <a:ext cx="2444302" cy="3447542"/>
            </a:xfrm>
            <a:custGeom>
              <a:avLst/>
              <a:gdLst/>
              <a:ahLst/>
              <a:cxnLst>
                <a:cxn ang="0">
                  <a:pos x="wd2" y="hd2"/>
                </a:cxn>
                <a:cxn ang="5400000">
                  <a:pos x="wd2" y="hd2"/>
                </a:cxn>
                <a:cxn ang="10800000">
                  <a:pos x="wd2" y="hd2"/>
                </a:cxn>
                <a:cxn ang="16200000">
                  <a:pos x="wd2" y="hd2"/>
                </a:cxn>
              </a:cxnLst>
              <a:rect l="0" t="0" r="r" b="b"/>
              <a:pathLst>
                <a:path w="21600" h="21600" extrusionOk="0">
                  <a:moveTo>
                    <a:pt x="20422" y="21600"/>
                  </a:moveTo>
                  <a:lnTo>
                    <a:pt x="1178" y="21600"/>
                  </a:lnTo>
                  <a:cubicBezTo>
                    <a:pt x="525" y="21600"/>
                    <a:pt x="0" y="21228"/>
                    <a:pt x="0" y="20767"/>
                  </a:cubicBezTo>
                  <a:lnTo>
                    <a:pt x="0" y="835"/>
                  </a:lnTo>
                  <a:cubicBezTo>
                    <a:pt x="0" y="372"/>
                    <a:pt x="525" y="0"/>
                    <a:pt x="1178" y="0"/>
                  </a:cubicBezTo>
                  <a:lnTo>
                    <a:pt x="20422" y="0"/>
                  </a:lnTo>
                  <a:cubicBezTo>
                    <a:pt x="21075" y="0"/>
                    <a:pt x="21600" y="372"/>
                    <a:pt x="21600" y="835"/>
                  </a:cubicBezTo>
                  <a:lnTo>
                    <a:pt x="21600" y="20767"/>
                  </a:lnTo>
                  <a:cubicBezTo>
                    <a:pt x="21600" y="21228"/>
                    <a:pt x="21075" y="21600"/>
                    <a:pt x="20422" y="21600"/>
                  </a:cubicBezTo>
                </a:path>
              </a:pathLst>
            </a:custGeom>
            <a:solidFill>
              <a:srgbClr val="B7B7B7"/>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28" name="Form"/>
            <p:cNvSpPr/>
            <p:nvPr/>
          </p:nvSpPr>
          <p:spPr>
            <a:xfrm>
              <a:off x="14826" y="14826"/>
              <a:ext cx="2413003" cy="3416241"/>
            </a:xfrm>
            <a:custGeom>
              <a:avLst/>
              <a:gdLst/>
              <a:ahLst/>
              <a:cxnLst>
                <a:cxn ang="0">
                  <a:pos x="wd2" y="hd2"/>
                </a:cxn>
                <a:cxn ang="5400000">
                  <a:pos x="wd2" y="hd2"/>
                </a:cxn>
                <a:cxn ang="10800000">
                  <a:pos x="wd2" y="hd2"/>
                </a:cxn>
                <a:cxn ang="16200000">
                  <a:pos x="wd2" y="hd2"/>
                </a:cxn>
              </a:cxnLst>
              <a:rect l="0" t="0" r="r" b="b"/>
              <a:pathLst>
                <a:path w="21600" h="21600" extrusionOk="0">
                  <a:moveTo>
                    <a:pt x="20547" y="21600"/>
                  </a:moveTo>
                  <a:lnTo>
                    <a:pt x="1053" y="21600"/>
                  </a:lnTo>
                  <a:cubicBezTo>
                    <a:pt x="468" y="21600"/>
                    <a:pt x="0" y="21269"/>
                    <a:pt x="0" y="20858"/>
                  </a:cubicBezTo>
                  <a:lnTo>
                    <a:pt x="0" y="744"/>
                  </a:lnTo>
                  <a:cubicBezTo>
                    <a:pt x="0" y="331"/>
                    <a:pt x="468" y="0"/>
                    <a:pt x="1053" y="0"/>
                  </a:cubicBezTo>
                  <a:lnTo>
                    <a:pt x="20547" y="0"/>
                  </a:lnTo>
                  <a:cubicBezTo>
                    <a:pt x="21132" y="0"/>
                    <a:pt x="21600" y="331"/>
                    <a:pt x="21600" y="744"/>
                  </a:cubicBezTo>
                  <a:lnTo>
                    <a:pt x="21600" y="20858"/>
                  </a:lnTo>
                  <a:cubicBezTo>
                    <a:pt x="21600" y="21269"/>
                    <a:pt x="21132" y="21600"/>
                    <a:pt x="20547" y="21600"/>
                  </a:cubicBezTo>
                </a:path>
              </a:pathLst>
            </a:custGeom>
            <a:solidFill>
              <a:srgbClr val="08080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29" name="Form"/>
            <p:cNvSpPr/>
            <p:nvPr/>
          </p:nvSpPr>
          <p:spPr>
            <a:xfrm>
              <a:off x="140025" y="289934"/>
              <a:ext cx="2162605" cy="2867672"/>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1" y="21600"/>
                    <a:pt x="0" y="21547"/>
                    <a:pt x="0" y="21482"/>
                  </a:cubicBezTo>
                  <a:lnTo>
                    <a:pt x="0" y="118"/>
                  </a:lnTo>
                  <a:cubicBezTo>
                    <a:pt x="0" y="53"/>
                    <a:pt x="71" y="0"/>
                    <a:pt x="157" y="0"/>
                  </a:cubicBezTo>
                  <a:lnTo>
                    <a:pt x="21443" y="0"/>
                  </a:lnTo>
                  <a:cubicBezTo>
                    <a:pt x="21533" y="0"/>
                    <a:pt x="21600" y="53"/>
                    <a:pt x="21600" y="118"/>
                  </a:cubicBezTo>
                  <a:lnTo>
                    <a:pt x="21600" y="21482"/>
                  </a:lnTo>
                  <a:cubicBezTo>
                    <a:pt x="21600" y="21547"/>
                    <a:pt x="21533" y="21600"/>
                    <a:pt x="21443" y="21600"/>
                  </a:cubicBezTo>
                </a:path>
              </a:pathLst>
            </a:custGeom>
            <a:solidFill>
              <a:srgbClr val="424242"/>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30" name="Form"/>
            <p:cNvSpPr/>
            <p:nvPr/>
          </p:nvSpPr>
          <p:spPr>
            <a:xfrm>
              <a:off x="148261" y="296523"/>
              <a:ext cx="2147779" cy="2852846"/>
            </a:xfrm>
            <a:custGeom>
              <a:avLst/>
              <a:gdLst/>
              <a:ahLst/>
              <a:cxnLst>
                <a:cxn ang="0">
                  <a:pos x="wd2" y="hd2"/>
                </a:cxn>
                <a:cxn ang="5400000">
                  <a:pos x="wd2" y="hd2"/>
                </a:cxn>
                <a:cxn ang="10800000">
                  <a:pos x="wd2" y="hd2"/>
                </a:cxn>
                <a:cxn ang="16200000">
                  <a:pos x="wd2" y="hd2"/>
                </a:cxn>
              </a:cxnLst>
              <a:rect l="0" t="0" r="r" b="b"/>
              <a:pathLst>
                <a:path w="21600" h="21600" extrusionOk="0">
                  <a:moveTo>
                    <a:pt x="21442" y="21600"/>
                  </a:moveTo>
                  <a:lnTo>
                    <a:pt x="158" y="21600"/>
                  </a:lnTo>
                  <a:cubicBezTo>
                    <a:pt x="71" y="21600"/>
                    <a:pt x="0" y="21546"/>
                    <a:pt x="0" y="21481"/>
                  </a:cubicBezTo>
                  <a:lnTo>
                    <a:pt x="0" y="119"/>
                  </a:lnTo>
                  <a:cubicBezTo>
                    <a:pt x="0" y="54"/>
                    <a:pt x="71" y="0"/>
                    <a:pt x="158" y="0"/>
                  </a:cubicBezTo>
                  <a:lnTo>
                    <a:pt x="21442" y="0"/>
                  </a:lnTo>
                  <a:cubicBezTo>
                    <a:pt x="21532" y="0"/>
                    <a:pt x="21600" y="54"/>
                    <a:pt x="21600" y="119"/>
                  </a:cubicBezTo>
                  <a:lnTo>
                    <a:pt x="21600" y="21481"/>
                  </a:lnTo>
                  <a:cubicBezTo>
                    <a:pt x="21600" y="21546"/>
                    <a:pt x="21532" y="21600"/>
                    <a:pt x="21442" y="21600"/>
                  </a:cubicBezTo>
                </a:path>
              </a:pathLst>
            </a:custGeom>
            <a:solidFill>
              <a:srgbClr val="D3D3D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31" name="Form"/>
            <p:cNvSpPr/>
            <p:nvPr/>
          </p:nvSpPr>
          <p:spPr>
            <a:xfrm>
              <a:off x="1202844" y="135358"/>
              <a:ext cx="38893" cy="38618"/>
            </a:xfrm>
            <a:custGeom>
              <a:avLst/>
              <a:gdLst/>
              <a:ahLst/>
              <a:cxnLst>
                <a:cxn ang="0">
                  <a:pos x="wd2" y="hd2"/>
                </a:cxn>
                <a:cxn ang="5400000">
                  <a:pos x="wd2" y="hd2"/>
                </a:cxn>
                <a:cxn ang="10800000">
                  <a:pos x="wd2" y="hd2"/>
                </a:cxn>
                <a:cxn ang="16200000">
                  <a:pos x="wd2" y="hd2"/>
                </a:cxn>
              </a:cxnLst>
              <a:rect l="0" t="0" r="r" b="b"/>
              <a:pathLst>
                <a:path w="21448" h="21296" extrusionOk="0">
                  <a:moveTo>
                    <a:pt x="11463" y="52"/>
                  </a:moveTo>
                  <a:cubicBezTo>
                    <a:pt x="13501" y="52"/>
                    <a:pt x="15131" y="663"/>
                    <a:pt x="16761" y="1682"/>
                  </a:cubicBezTo>
                  <a:cubicBezTo>
                    <a:pt x="18391" y="2905"/>
                    <a:pt x="19206" y="4127"/>
                    <a:pt x="20225" y="5961"/>
                  </a:cubicBezTo>
                  <a:cubicBezTo>
                    <a:pt x="21040" y="7795"/>
                    <a:pt x="21448" y="9629"/>
                    <a:pt x="21448" y="11463"/>
                  </a:cubicBezTo>
                  <a:cubicBezTo>
                    <a:pt x="21244" y="13501"/>
                    <a:pt x="20633" y="14927"/>
                    <a:pt x="19614" y="16557"/>
                  </a:cubicBezTo>
                  <a:cubicBezTo>
                    <a:pt x="18391" y="18188"/>
                    <a:pt x="17169" y="19410"/>
                    <a:pt x="15335" y="20225"/>
                  </a:cubicBezTo>
                  <a:cubicBezTo>
                    <a:pt x="13501" y="21040"/>
                    <a:pt x="11667" y="21448"/>
                    <a:pt x="9833" y="21244"/>
                  </a:cubicBezTo>
                  <a:cubicBezTo>
                    <a:pt x="7795" y="21244"/>
                    <a:pt x="6369" y="20633"/>
                    <a:pt x="4739" y="19410"/>
                  </a:cubicBezTo>
                  <a:cubicBezTo>
                    <a:pt x="3108" y="18391"/>
                    <a:pt x="1886" y="17169"/>
                    <a:pt x="1071" y="15335"/>
                  </a:cubicBezTo>
                  <a:cubicBezTo>
                    <a:pt x="256" y="13501"/>
                    <a:pt x="-152" y="11871"/>
                    <a:pt x="52" y="9833"/>
                  </a:cubicBezTo>
                  <a:cubicBezTo>
                    <a:pt x="256" y="7999"/>
                    <a:pt x="663" y="6369"/>
                    <a:pt x="1886" y="4739"/>
                  </a:cubicBezTo>
                  <a:cubicBezTo>
                    <a:pt x="2905" y="3108"/>
                    <a:pt x="4127" y="1886"/>
                    <a:pt x="5961" y="1071"/>
                  </a:cubicBezTo>
                  <a:cubicBezTo>
                    <a:pt x="7591" y="256"/>
                    <a:pt x="9425" y="-152"/>
                    <a:pt x="11463" y="52"/>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32" name="Form"/>
            <p:cNvSpPr/>
            <p:nvPr/>
          </p:nvSpPr>
          <p:spPr>
            <a:xfrm>
              <a:off x="1207510" y="141904"/>
              <a:ext cx="27638" cy="28804"/>
            </a:xfrm>
            <a:custGeom>
              <a:avLst/>
              <a:gdLst/>
              <a:ahLst/>
              <a:cxnLst>
                <a:cxn ang="0">
                  <a:pos x="wd2" y="hd2"/>
                </a:cxn>
                <a:cxn ang="5400000">
                  <a:pos x="wd2" y="hd2"/>
                </a:cxn>
                <a:cxn ang="10800000">
                  <a:pos x="wd2" y="hd2"/>
                </a:cxn>
                <a:cxn ang="16200000">
                  <a:pos x="wd2" y="hd2"/>
                </a:cxn>
              </a:cxnLst>
              <a:rect l="0" t="0" r="r" b="b"/>
              <a:pathLst>
                <a:path w="21600" h="21254" extrusionOk="0">
                  <a:moveTo>
                    <a:pt x="17568" y="2073"/>
                  </a:moveTo>
                  <a:cubicBezTo>
                    <a:pt x="19008" y="3195"/>
                    <a:pt x="20160" y="4878"/>
                    <a:pt x="21024" y="6561"/>
                  </a:cubicBezTo>
                  <a:cubicBezTo>
                    <a:pt x="21600" y="8525"/>
                    <a:pt x="21600" y="9928"/>
                    <a:pt x="21600" y="11891"/>
                  </a:cubicBezTo>
                  <a:cubicBezTo>
                    <a:pt x="21312" y="13855"/>
                    <a:pt x="20736" y="15538"/>
                    <a:pt x="19584" y="16941"/>
                  </a:cubicBezTo>
                  <a:cubicBezTo>
                    <a:pt x="18432" y="18624"/>
                    <a:pt x="16992" y="19465"/>
                    <a:pt x="15264" y="20307"/>
                  </a:cubicBezTo>
                  <a:cubicBezTo>
                    <a:pt x="13248" y="21148"/>
                    <a:pt x="11520" y="21429"/>
                    <a:pt x="9504" y="21148"/>
                  </a:cubicBezTo>
                  <a:cubicBezTo>
                    <a:pt x="7488" y="20868"/>
                    <a:pt x="5760" y="20307"/>
                    <a:pt x="4320" y="18904"/>
                  </a:cubicBezTo>
                  <a:cubicBezTo>
                    <a:pt x="2592" y="17782"/>
                    <a:pt x="1728" y="16380"/>
                    <a:pt x="864" y="14697"/>
                  </a:cubicBezTo>
                  <a:cubicBezTo>
                    <a:pt x="0" y="13013"/>
                    <a:pt x="0" y="11050"/>
                    <a:pt x="0" y="9367"/>
                  </a:cubicBezTo>
                  <a:cubicBezTo>
                    <a:pt x="288" y="7403"/>
                    <a:pt x="1152" y="5720"/>
                    <a:pt x="2304" y="4037"/>
                  </a:cubicBezTo>
                  <a:cubicBezTo>
                    <a:pt x="3456" y="2634"/>
                    <a:pt x="4608" y="1512"/>
                    <a:pt x="6624" y="671"/>
                  </a:cubicBezTo>
                  <a:cubicBezTo>
                    <a:pt x="8352" y="110"/>
                    <a:pt x="10368" y="-171"/>
                    <a:pt x="12384" y="110"/>
                  </a:cubicBezTo>
                  <a:cubicBezTo>
                    <a:pt x="14400" y="390"/>
                    <a:pt x="15840" y="951"/>
                    <a:pt x="17568" y="2073"/>
                  </a:cubicBezTo>
                </a:path>
              </a:pathLst>
            </a:custGeom>
            <a:solidFill>
              <a:srgbClr val="7F7F7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33" name="Form"/>
            <p:cNvSpPr/>
            <p:nvPr/>
          </p:nvSpPr>
          <p:spPr>
            <a:xfrm>
              <a:off x="1214100" y="148261"/>
              <a:ext cx="16092" cy="16092"/>
            </a:xfrm>
            <a:custGeom>
              <a:avLst/>
              <a:gdLst/>
              <a:ahLst/>
              <a:cxnLst>
                <a:cxn ang="0">
                  <a:pos x="wd2" y="hd2"/>
                </a:cxn>
                <a:cxn ang="5400000">
                  <a:pos x="wd2" y="hd2"/>
                </a:cxn>
                <a:cxn ang="10800000">
                  <a:pos x="wd2" y="hd2"/>
                </a:cxn>
                <a:cxn ang="16200000">
                  <a:pos x="wd2" y="hd2"/>
                </a:cxn>
              </a:cxnLst>
              <a:rect l="0" t="0" r="r" b="b"/>
              <a:pathLst>
                <a:path w="21600" h="21600" extrusionOk="0">
                  <a:moveTo>
                    <a:pt x="19543" y="5143"/>
                  </a:moveTo>
                  <a:cubicBezTo>
                    <a:pt x="20571" y="6686"/>
                    <a:pt x="21086" y="8229"/>
                    <a:pt x="21600" y="10286"/>
                  </a:cubicBezTo>
                  <a:cubicBezTo>
                    <a:pt x="21600" y="12857"/>
                    <a:pt x="21086" y="14400"/>
                    <a:pt x="20057" y="15943"/>
                  </a:cubicBezTo>
                  <a:cubicBezTo>
                    <a:pt x="19029" y="18000"/>
                    <a:pt x="18000" y="19029"/>
                    <a:pt x="16457" y="20057"/>
                  </a:cubicBezTo>
                  <a:cubicBezTo>
                    <a:pt x="14914" y="21086"/>
                    <a:pt x="12857" y="21600"/>
                    <a:pt x="11314" y="21600"/>
                  </a:cubicBezTo>
                  <a:cubicBezTo>
                    <a:pt x="9257" y="21600"/>
                    <a:pt x="7200" y="21086"/>
                    <a:pt x="5657" y="20057"/>
                  </a:cubicBezTo>
                  <a:cubicBezTo>
                    <a:pt x="4114" y="19543"/>
                    <a:pt x="2571" y="18000"/>
                    <a:pt x="1543" y="16457"/>
                  </a:cubicBezTo>
                  <a:cubicBezTo>
                    <a:pt x="514" y="14914"/>
                    <a:pt x="0" y="13371"/>
                    <a:pt x="0" y="11314"/>
                  </a:cubicBezTo>
                  <a:cubicBezTo>
                    <a:pt x="0" y="9257"/>
                    <a:pt x="0" y="7714"/>
                    <a:pt x="1029" y="5657"/>
                  </a:cubicBezTo>
                  <a:cubicBezTo>
                    <a:pt x="2057" y="4114"/>
                    <a:pt x="2571" y="2571"/>
                    <a:pt x="4629" y="1543"/>
                  </a:cubicBezTo>
                  <a:cubicBezTo>
                    <a:pt x="6171" y="514"/>
                    <a:pt x="8229" y="0"/>
                    <a:pt x="10286" y="0"/>
                  </a:cubicBezTo>
                  <a:cubicBezTo>
                    <a:pt x="12343" y="0"/>
                    <a:pt x="13886" y="514"/>
                    <a:pt x="15429" y="1029"/>
                  </a:cubicBezTo>
                  <a:cubicBezTo>
                    <a:pt x="17486" y="2057"/>
                    <a:pt x="18514" y="3086"/>
                    <a:pt x="19543" y="5143"/>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34" name="Form"/>
            <p:cNvSpPr/>
            <p:nvPr/>
          </p:nvSpPr>
          <p:spPr>
            <a:xfrm>
              <a:off x="1145985" y="3233178"/>
              <a:ext cx="150914" cy="150828"/>
            </a:xfrm>
            <a:custGeom>
              <a:avLst/>
              <a:gdLst/>
              <a:ahLst/>
              <a:cxnLst>
                <a:cxn ang="0">
                  <a:pos x="wd2" y="hd2"/>
                </a:cxn>
                <a:cxn ang="5400000">
                  <a:pos x="wd2" y="hd2"/>
                </a:cxn>
                <a:cxn ang="10800000">
                  <a:pos x="wd2" y="hd2"/>
                </a:cxn>
                <a:cxn ang="16200000">
                  <a:pos x="wd2" y="hd2"/>
                </a:cxn>
              </a:cxnLst>
              <a:rect l="0" t="0" r="r" b="b"/>
              <a:pathLst>
                <a:path w="21329" h="21316" extrusionOk="0">
                  <a:moveTo>
                    <a:pt x="18219" y="3122"/>
                  </a:moveTo>
                  <a:cubicBezTo>
                    <a:pt x="19595" y="4495"/>
                    <a:pt x="20442" y="5974"/>
                    <a:pt x="20972" y="7875"/>
                  </a:cubicBezTo>
                  <a:cubicBezTo>
                    <a:pt x="21448" y="9777"/>
                    <a:pt x="21448" y="11467"/>
                    <a:pt x="20972" y="13368"/>
                  </a:cubicBezTo>
                  <a:cubicBezTo>
                    <a:pt x="20442" y="15269"/>
                    <a:pt x="19595" y="16801"/>
                    <a:pt x="18219" y="18174"/>
                  </a:cubicBezTo>
                  <a:cubicBezTo>
                    <a:pt x="16842" y="19600"/>
                    <a:pt x="15360" y="20445"/>
                    <a:pt x="13454" y="20920"/>
                  </a:cubicBezTo>
                  <a:cubicBezTo>
                    <a:pt x="11548" y="21448"/>
                    <a:pt x="9801" y="21448"/>
                    <a:pt x="7948" y="20920"/>
                  </a:cubicBezTo>
                  <a:cubicBezTo>
                    <a:pt x="6042" y="20445"/>
                    <a:pt x="4507" y="19547"/>
                    <a:pt x="3130" y="18121"/>
                  </a:cubicBezTo>
                  <a:cubicBezTo>
                    <a:pt x="1701" y="16748"/>
                    <a:pt x="854" y="15269"/>
                    <a:pt x="377" y="13368"/>
                  </a:cubicBezTo>
                  <a:cubicBezTo>
                    <a:pt x="-152" y="11467"/>
                    <a:pt x="-99" y="9777"/>
                    <a:pt x="377" y="7875"/>
                  </a:cubicBezTo>
                  <a:cubicBezTo>
                    <a:pt x="907" y="5974"/>
                    <a:pt x="1701" y="4548"/>
                    <a:pt x="3130" y="3122"/>
                  </a:cubicBezTo>
                  <a:cubicBezTo>
                    <a:pt x="4507" y="1749"/>
                    <a:pt x="6042" y="904"/>
                    <a:pt x="7948" y="376"/>
                  </a:cubicBezTo>
                  <a:cubicBezTo>
                    <a:pt x="9801" y="-99"/>
                    <a:pt x="11548" y="-152"/>
                    <a:pt x="13454" y="376"/>
                  </a:cubicBezTo>
                  <a:cubicBezTo>
                    <a:pt x="15360" y="851"/>
                    <a:pt x="16842" y="1696"/>
                    <a:pt x="18219" y="3122"/>
                  </a:cubicBezTo>
                </a:path>
              </a:pathLst>
            </a:custGeom>
            <a:solidFill>
              <a:srgbClr val="EAEAEA">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35" name="Form"/>
            <p:cNvSpPr/>
            <p:nvPr/>
          </p:nvSpPr>
          <p:spPr>
            <a:xfrm>
              <a:off x="1144911" y="3233756"/>
              <a:ext cx="72108" cy="78698"/>
            </a:xfrm>
            <a:custGeom>
              <a:avLst/>
              <a:gdLst/>
              <a:ahLst/>
              <a:cxnLst>
                <a:cxn ang="0">
                  <a:pos x="wd2" y="hd2"/>
                </a:cxn>
                <a:cxn ang="5400000">
                  <a:pos x="wd2" y="hd2"/>
                </a:cxn>
                <a:cxn ang="10800000">
                  <a:pos x="wd2" y="hd2"/>
                </a:cxn>
                <a:cxn ang="16200000">
                  <a:pos x="wd2" y="hd2"/>
                </a:cxn>
              </a:cxnLst>
              <a:rect l="0" t="0" r="r" b="b"/>
              <a:pathLst>
                <a:path w="21600" h="21600" extrusionOk="0">
                  <a:moveTo>
                    <a:pt x="6107" y="6408"/>
                  </a:moveTo>
                  <a:cubicBezTo>
                    <a:pt x="1696" y="10542"/>
                    <a:pt x="0" y="15089"/>
                    <a:pt x="0" y="21600"/>
                  </a:cubicBezTo>
                  <a:lnTo>
                    <a:pt x="21600" y="21600"/>
                  </a:lnTo>
                  <a:lnTo>
                    <a:pt x="21600" y="0"/>
                  </a:lnTo>
                  <a:cubicBezTo>
                    <a:pt x="16850" y="0"/>
                    <a:pt x="10404" y="2377"/>
                    <a:pt x="6107" y="6408"/>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36" name="Form"/>
            <p:cNvSpPr/>
            <p:nvPr/>
          </p:nvSpPr>
          <p:spPr>
            <a:xfrm>
              <a:off x="1158090" y="3233137"/>
              <a:ext cx="105060" cy="76024"/>
            </a:xfrm>
            <a:custGeom>
              <a:avLst/>
              <a:gdLst/>
              <a:ahLst/>
              <a:cxnLst>
                <a:cxn ang="0">
                  <a:pos x="wd2" y="hd2"/>
                </a:cxn>
                <a:cxn ang="5400000">
                  <a:pos x="wd2" y="hd2"/>
                </a:cxn>
                <a:cxn ang="10800000">
                  <a:pos x="wd2" y="hd2"/>
                </a:cxn>
                <a:cxn ang="16200000">
                  <a:pos x="wd2" y="hd2"/>
                </a:cxn>
              </a:cxnLst>
              <a:rect l="0" t="0" r="r" b="b"/>
              <a:pathLst>
                <a:path w="21600" h="20865" extrusionOk="0">
                  <a:moveTo>
                    <a:pt x="10034" y="396"/>
                  </a:moveTo>
                  <a:cubicBezTo>
                    <a:pt x="5821" y="1425"/>
                    <a:pt x="2298" y="4716"/>
                    <a:pt x="0" y="9036"/>
                  </a:cubicBezTo>
                  <a:lnTo>
                    <a:pt x="12715" y="20865"/>
                  </a:lnTo>
                  <a:lnTo>
                    <a:pt x="21600" y="3791"/>
                  </a:lnTo>
                  <a:cubicBezTo>
                    <a:pt x="18383" y="602"/>
                    <a:pt x="14170" y="-735"/>
                    <a:pt x="10034" y="396"/>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37" name="Form"/>
            <p:cNvSpPr/>
            <p:nvPr/>
          </p:nvSpPr>
          <p:spPr>
            <a:xfrm>
              <a:off x="1186095" y="3233303"/>
              <a:ext cx="101765" cy="75858"/>
            </a:xfrm>
            <a:custGeom>
              <a:avLst/>
              <a:gdLst/>
              <a:ahLst/>
              <a:cxnLst>
                <a:cxn ang="0">
                  <a:pos x="wd2" y="hd2"/>
                </a:cxn>
                <a:cxn ang="5400000">
                  <a:pos x="wd2" y="hd2"/>
                </a:cxn>
                <a:cxn ang="10800000">
                  <a:pos x="wd2" y="hd2"/>
                </a:cxn>
                <a:cxn ang="16200000">
                  <a:pos x="wd2" y="hd2"/>
                </a:cxn>
              </a:cxnLst>
              <a:rect l="0" t="0" r="r" b="b"/>
              <a:pathLst>
                <a:path w="21600" h="20820" extrusionOk="0">
                  <a:moveTo>
                    <a:pt x="12105" y="969"/>
                  </a:moveTo>
                  <a:cubicBezTo>
                    <a:pt x="7991" y="-780"/>
                    <a:pt x="3640" y="-60"/>
                    <a:pt x="0" y="2306"/>
                  </a:cubicBezTo>
                  <a:lnTo>
                    <a:pt x="7279" y="20820"/>
                  </a:lnTo>
                  <a:lnTo>
                    <a:pt x="21600" y="11357"/>
                  </a:lnTo>
                  <a:cubicBezTo>
                    <a:pt x="19622" y="6317"/>
                    <a:pt x="16299" y="2717"/>
                    <a:pt x="12105" y="969"/>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38" name="Form"/>
            <p:cNvSpPr/>
            <p:nvPr/>
          </p:nvSpPr>
          <p:spPr>
            <a:xfrm>
              <a:off x="1223984" y="3306240"/>
              <a:ext cx="72108" cy="78698"/>
            </a:xfrm>
            <a:custGeom>
              <a:avLst/>
              <a:gdLst/>
              <a:ahLst/>
              <a:cxnLst>
                <a:cxn ang="0">
                  <a:pos x="wd2" y="hd2"/>
                </a:cxn>
                <a:cxn ang="5400000">
                  <a:pos x="wd2" y="hd2"/>
                </a:cxn>
                <a:cxn ang="10800000">
                  <a:pos x="wd2" y="hd2"/>
                </a:cxn>
                <a:cxn ang="16200000">
                  <a:pos x="wd2" y="hd2"/>
                </a:cxn>
              </a:cxnLst>
              <a:rect l="0" t="0" r="r" b="b"/>
              <a:pathLst>
                <a:path w="21600" h="21600" extrusionOk="0">
                  <a:moveTo>
                    <a:pt x="15380" y="15089"/>
                  </a:moveTo>
                  <a:cubicBezTo>
                    <a:pt x="19904" y="11058"/>
                    <a:pt x="21600" y="6408"/>
                    <a:pt x="21600" y="0"/>
                  </a:cubicBezTo>
                  <a:lnTo>
                    <a:pt x="0" y="0"/>
                  </a:lnTo>
                  <a:lnTo>
                    <a:pt x="0" y="21600"/>
                  </a:lnTo>
                  <a:cubicBezTo>
                    <a:pt x="4750" y="21600"/>
                    <a:pt x="11083" y="19223"/>
                    <a:pt x="15380" y="15089"/>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39" name="Form"/>
            <p:cNvSpPr/>
            <p:nvPr/>
          </p:nvSpPr>
          <p:spPr>
            <a:xfrm>
              <a:off x="1177858" y="3309534"/>
              <a:ext cx="105058" cy="74764"/>
            </a:xfrm>
            <a:custGeom>
              <a:avLst/>
              <a:gdLst/>
              <a:ahLst/>
              <a:cxnLst>
                <a:cxn ang="0">
                  <a:pos x="wd2" y="hd2"/>
                </a:cxn>
                <a:cxn ang="5400000">
                  <a:pos x="wd2" y="hd2"/>
                </a:cxn>
                <a:cxn ang="10800000">
                  <a:pos x="wd2" y="hd2"/>
                </a:cxn>
                <a:cxn ang="16200000">
                  <a:pos x="wd2" y="hd2"/>
                </a:cxn>
              </a:cxnLst>
              <a:rect l="0" t="0" r="r" b="b"/>
              <a:pathLst>
                <a:path w="21600" h="20958" extrusionOk="0">
                  <a:moveTo>
                    <a:pt x="11607" y="20665"/>
                  </a:moveTo>
                  <a:cubicBezTo>
                    <a:pt x="15758" y="19627"/>
                    <a:pt x="19371" y="16304"/>
                    <a:pt x="21600" y="11942"/>
                  </a:cubicBezTo>
                  <a:lnTo>
                    <a:pt x="8840" y="0"/>
                  </a:lnTo>
                  <a:lnTo>
                    <a:pt x="0" y="17238"/>
                  </a:lnTo>
                  <a:cubicBezTo>
                    <a:pt x="3228" y="20250"/>
                    <a:pt x="7379" y="21600"/>
                    <a:pt x="11607" y="20665"/>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40" name="Form"/>
            <p:cNvSpPr/>
            <p:nvPr/>
          </p:nvSpPr>
          <p:spPr>
            <a:xfrm>
              <a:off x="1153148" y="3309534"/>
              <a:ext cx="101763" cy="75858"/>
            </a:xfrm>
            <a:custGeom>
              <a:avLst/>
              <a:gdLst/>
              <a:ahLst/>
              <a:cxnLst>
                <a:cxn ang="0">
                  <a:pos x="wd2" y="hd2"/>
                </a:cxn>
                <a:cxn ang="5400000">
                  <a:pos x="wd2" y="hd2"/>
                </a:cxn>
                <a:cxn ang="10800000">
                  <a:pos x="wd2" y="hd2"/>
                </a:cxn>
                <a:cxn ang="16200000">
                  <a:pos x="wd2" y="hd2"/>
                </a:cxn>
              </a:cxnLst>
              <a:rect l="0" t="0" r="r" b="b"/>
              <a:pathLst>
                <a:path w="21600" h="20820" extrusionOk="0">
                  <a:moveTo>
                    <a:pt x="9450" y="19851"/>
                  </a:moveTo>
                  <a:cubicBezTo>
                    <a:pt x="13659" y="21600"/>
                    <a:pt x="17947" y="20880"/>
                    <a:pt x="21600" y="18514"/>
                  </a:cubicBezTo>
                  <a:lnTo>
                    <a:pt x="14294" y="0"/>
                  </a:lnTo>
                  <a:lnTo>
                    <a:pt x="0" y="9463"/>
                  </a:lnTo>
                  <a:cubicBezTo>
                    <a:pt x="1985" y="14194"/>
                    <a:pt x="5321" y="17897"/>
                    <a:pt x="9450" y="19851"/>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41" name="Form"/>
            <p:cNvSpPr/>
            <p:nvPr/>
          </p:nvSpPr>
          <p:spPr>
            <a:xfrm>
              <a:off x="1153986" y="3242739"/>
              <a:ext cx="133122" cy="132995"/>
            </a:xfrm>
            <a:custGeom>
              <a:avLst/>
              <a:gdLst/>
              <a:ahLst/>
              <a:cxnLst>
                <a:cxn ang="0">
                  <a:pos x="wd2" y="hd2"/>
                </a:cxn>
                <a:cxn ang="5400000">
                  <a:pos x="wd2" y="hd2"/>
                </a:cxn>
                <a:cxn ang="10800000">
                  <a:pos x="wd2" y="hd2"/>
                </a:cxn>
                <a:cxn ang="16200000">
                  <a:pos x="wd2" y="hd2"/>
                </a:cxn>
              </a:cxnLst>
              <a:rect l="0" t="0" r="r" b="b"/>
              <a:pathLst>
                <a:path w="21346" h="21324" extrusionOk="0">
                  <a:moveTo>
                    <a:pt x="18234" y="3103"/>
                  </a:moveTo>
                  <a:cubicBezTo>
                    <a:pt x="19610" y="4535"/>
                    <a:pt x="20448" y="6027"/>
                    <a:pt x="20986" y="7877"/>
                  </a:cubicBezTo>
                  <a:cubicBezTo>
                    <a:pt x="21465" y="9786"/>
                    <a:pt x="21465" y="11576"/>
                    <a:pt x="20986" y="13426"/>
                  </a:cubicBezTo>
                  <a:cubicBezTo>
                    <a:pt x="20448" y="15335"/>
                    <a:pt x="19610" y="16827"/>
                    <a:pt x="18234" y="18199"/>
                  </a:cubicBezTo>
                  <a:cubicBezTo>
                    <a:pt x="16858" y="19631"/>
                    <a:pt x="15302" y="20467"/>
                    <a:pt x="13447" y="20944"/>
                  </a:cubicBezTo>
                  <a:cubicBezTo>
                    <a:pt x="11533" y="21481"/>
                    <a:pt x="9857" y="21421"/>
                    <a:pt x="7943" y="20944"/>
                  </a:cubicBezTo>
                  <a:cubicBezTo>
                    <a:pt x="6028" y="20407"/>
                    <a:pt x="4532" y="19631"/>
                    <a:pt x="3156" y="18199"/>
                  </a:cubicBezTo>
                  <a:cubicBezTo>
                    <a:pt x="1780" y="16827"/>
                    <a:pt x="882" y="15275"/>
                    <a:pt x="404" y="13426"/>
                  </a:cubicBezTo>
                  <a:cubicBezTo>
                    <a:pt x="-135" y="11516"/>
                    <a:pt x="-135" y="9786"/>
                    <a:pt x="404" y="7877"/>
                  </a:cubicBezTo>
                  <a:cubicBezTo>
                    <a:pt x="882" y="6027"/>
                    <a:pt x="1780" y="4535"/>
                    <a:pt x="3156" y="3103"/>
                  </a:cubicBezTo>
                  <a:cubicBezTo>
                    <a:pt x="4532" y="1731"/>
                    <a:pt x="6028" y="895"/>
                    <a:pt x="7943" y="358"/>
                  </a:cubicBezTo>
                  <a:cubicBezTo>
                    <a:pt x="9857" y="-119"/>
                    <a:pt x="11592" y="-119"/>
                    <a:pt x="13447" y="358"/>
                  </a:cubicBezTo>
                  <a:cubicBezTo>
                    <a:pt x="15362" y="895"/>
                    <a:pt x="16858" y="1731"/>
                    <a:pt x="18234" y="3103"/>
                  </a:cubicBezTo>
                </a:path>
              </a:pathLst>
            </a:custGeom>
            <a:solidFill>
              <a:srgbClr val="08080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grpSp>
        <p:nvGrpSpPr>
          <p:cNvPr id="763" name="Gruppieren"/>
          <p:cNvGrpSpPr/>
          <p:nvPr/>
        </p:nvGrpSpPr>
        <p:grpSpPr>
          <a:xfrm>
            <a:off x="952500" y="2767280"/>
            <a:ext cx="777984" cy="1584027"/>
            <a:chOff x="0" y="0"/>
            <a:chExt cx="1037311" cy="2112035"/>
          </a:xfrm>
        </p:grpSpPr>
        <p:sp>
          <p:nvSpPr>
            <p:cNvPr id="743" name="Form"/>
            <p:cNvSpPr/>
            <p:nvPr/>
          </p:nvSpPr>
          <p:spPr>
            <a:xfrm>
              <a:off x="0" y="270336"/>
              <a:ext cx="26200" cy="8053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0960"/>
                    <a:pt x="0" y="19920"/>
                  </a:cubicBezTo>
                  <a:lnTo>
                    <a:pt x="0" y="1680"/>
                  </a:lnTo>
                  <a:cubicBezTo>
                    <a:pt x="0" y="640"/>
                    <a:pt x="2260" y="0"/>
                    <a:pt x="5274" y="0"/>
                  </a:cubicBezTo>
                  <a:lnTo>
                    <a:pt x="21600" y="0"/>
                  </a:lnTo>
                  <a:lnTo>
                    <a:pt x="21600" y="21600"/>
                  </a:ln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44" name="Form"/>
            <p:cNvSpPr/>
            <p:nvPr/>
          </p:nvSpPr>
          <p:spPr>
            <a:xfrm>
              <a:off x="0" y="449235"/>
              <a:ext cx="31499" cy="15209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404" y="21600"/>
                  </a:lnTo>
                  <a:cubicBezTo>
                    <a:pt x="1887" y="21600"/>
                    <a:pt x="0" y="21258"/>
                    <a:pt x="0" y="20704"/>
                  </a:cubicBezTo>
                  <a:lnTo>
                    <a:pt x="0" y="896"/>
                  </a:lnTo>
                  <a:cubicBezTo>
                    <a:pt x="0" y="384"/>
                    <a:pt x="1887" y="0"/>
                    <a:pt x="4404" y="0"/>
                  </a:cubicBezTo>
                  <a:lnTo>
                    <a:pt x="21600" y="0"/>
                  </a:lnTo>
                  <a:lnTo>
                    <a:pt x="21600" y="21600"/>
                  </a:ln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45" name="Form"/>
            <p:cNvSpPr/>
            <p:nvPr/>
          </p:nvSpPr>
          <p:spPr>
            <a:xfrm>
              <a:off x="0" y="642711"/>
              <a:ext cx="26200" cy="14812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1249"/>
                    <a:pt x="0" y="20680"/>
                  </a:cubicBezTo>
                  <a:lnTo>
                    <a:pt x="0" y="920"/>
                  </a:lnTo>
                  <a:cubicBezTo>
                    <a:pt x="0" y="394"/>
                    <a:pt x="2260" y="0"/>
                    <a:pt x="5274" y="0"/>
                  </a:cubicBezTo>
                  <a:lnTo>
                    <a:pt x="21600" y="0"/>
                  </a:lnTo>
                  <a:lnTo>
                    <a:pt x="21600" y="21600"/>
                  </a:ln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46" name="Form"/>
            <p:cNvSpPr/>
            <p:nvPr/>
          </p:nvSpPr>
          <p:spPr>
            <a:xfrm>
              <a:off x="1015087" y="447910"/>
              <a:ext cx="22225" cy="157397"/>
            </a:xfrm>
            <a:custGeom>
              <a:avLst/>
              <a:gdLst/>
              <a:ahLst/>
              <a:cxnLst>
                <a:cxn ang="0">
                  <a:pos x="wd2" y="hd2"/>
                </a:cxn>
                <a:cxn ang="5400000">
                  <a:pos x="wd2" y="hd2"/>
                </a:cxn>
                <a:cxn ang="10800000">
                  <a:pos x="wd2" y="hd2"/>
                </a:cxn>
                <a:cxn ang="16200000">
                  <a:pos x="wd2" y="hd2"/>
                </a:cxn>
              </a:cxnLst>
              <a:rect l="0" t="0" r="r" b="b"/>
              <a:pathLst>
                <a:path w="21600" h="21600" extrusionOk="0">
                  <a:moveTo>
                    <a:pt x="15386" y="21600"/>
                  </a:moveTo>
                  <a:lnTo>
                    <a:pt x="0" y="21600"/>
                  </a:lnTo>
                  <a:lnTo>
                    <a:pt x="0" y="0"/>
                  </a:lnTo>
                  <a:lnTo>
                    <a:pt x="15386" y="0"/>
                  </a:lnTo>
                  <a:cubicBezTo>
                    <a:pt x="19233" y="0"/>
                    <a:pt x="21600" y="372"/>
                    <a:pt x="21600" y="867"/>
                  </a:cubicBezTo>
                  <a:lnTo>
                    <a:pt x="21600" y="20733"/>
                  </a:lnTo>
                  <a:cubicBezTo>
                    <a:pt x="21600" y="21146"/>
                    <a:pt x="18641" y="21600"/>
                    <a:pt x="15386" y="21600"/>
                  </a:cubicBez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47" name="Form"/>
            <p:cNvSpPr/>
            <p:nvPr/>
          </p:nvSpPr>
          <p:spPr>
            <a:xfrm>
              <a:off x="10601" y="-1"/>
              <a:ext cx="1016113" cy="2112037"/>
            </a:xfrm>
            <a:custGeom>
              <a:avLst/>
              <a:gdLst/>
              <a:ahLst/>
              <a:cxnLst>
                <a:cxn ang="0">
                  <a:pos x="wd2" y="hd2"/>
                </a:cxn>
                <a:cxn ang="5400000">
                  <a:pos x="wd2" y="hd2"/>
                </a:cxn>
                <a:cxn ang="10800000">
                  <a:pos x="wd2" y="hd2"/>
                </a:cxn>
                <a:cxn ang="16200000">
                  <a:pos x="wd2" y="hd2"/>
                </a:cxn>
              </a:cxnLst>
              <a:rect l="0" t="0" r="r" b="b"/>
              <a:pathLst>
                <a:path w="21600" h="21600" extrusionOk="0">
                  <a:moveTo>
                    <a:pt x="17568" y="21600"/>
                  </a:moveTo>
                  <a:lnTo>
                    <a:pt x="4020" y="21600"/>
                  </a:lnTo>
                  <a:cubicBezTo>
                    <a:pt x="1796" y="21600"/>
                    <a:pt x="0" y="20736"/>
                    <a:pt x="0" y="19667"/>
                  </a:cubicBezTo>
                  <a:lnTo>
                    <a:pt x="0" y="1933"/>
                  </a:lnTo>
                  <a:cubicBezTo>
                    <a:pt x="0" y="864"/>
                    <a:pt x="1796" y="0"/>
                    <a:pt x="4020" y="0"/>
                  </a:cubicBezTo>
                  <a:lnTo>
                    <a:pt x="17580" y="0"/>
                  </a:lnTo>
                  <a:cubicBezTo>
                    <a:pt x="19804" y="0"/>
                    <a:pt x="21600" y="864"/>
                    <a:pt x="21600" y="1933"/>
                  </a:cubicBezTo>
                  <a:lnTo>
                    <a:pt x="21600" y="19673"/>
                  </a:lnTo>
                  <a:cubicBezTo>
                    <a:pt x="21587" y="20736"/>
                    <a:pt x="19791" y="21600"/>
                    <a:pt x="17568" y="21600"/>
                  </a:cubicBezTo>
                </a:path>
              </a:pathLst>
            </a:custGeom>
            <a:solidFill>
              <a:srgbClr val="B7B7B7"/>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48" name="Form"/>
            <p:cNvSpPr/>
            <p:nvPr/>
          </p:nvSpPr>
          <p:spPr>
            <a:xfrm>
              <a:off x="19877" y="9276"/>
              <a:ext cx="996236" cy="2092159"/>
            </a:xfrm>
            <a:custGeom>
              <a:avLst/>
              <a:gdLst/>
              <a:ahLst/>
              <a:cxnLst>
                <a:cxn ang="0">
                  <a:pos x="wd2" y="hd2"/>
                </a:cxn>
                <a:cxn ang="5400000">
                  <a:pos x="wd2" y="hd2"/>
                </a:cxn>
                <a:cxn ang="10800000">
                  <a:pos x="wd2" y="hd2"/>
                </a:cxn>
                <a:cxn ang="16200000">
                  <a:pos x="wd2" y="hd2"/>
                </a:cxn>
              </a:cxnLst>
              <a:rect l="0" t="0" r="r" b="b"/>
              <a:pathLst>
                <a:path w="21600" h="21600" extrusionOk="0">
                  <a:moveTo>
                    <a:pt x="17631" y="21600"/>
                  </a:moveTo>
                  <a:lnTo>
                    <a:pt x="3969" y="21600"/>
                  </a:lnTo>
                  <a:cubicBezTo>
                    <a:pt x="1779" y="21600"/>
                    <a:pt x="0" y="20753"/>
                    <a:pt x="0" y="19710"/>
                  </a:cubicBezTo>
                  <a:lnTo>
                    <a:pt x="0" y="1890"/>
                  </a:lnTo>
                  <a:cubicBezTo>
                    <a:pt x="0" y="847"/>
                    <a:pt x="1779" y="0"/>
                    <a:pt x="3969" y="0"/>
                  </a:cubicBezTo>
                  <a:lnTo>
                    <a:pt x="17631" y="0"/>
                  </a:lnTo>
                  <a:cubicBezTo>
                    <a:pt x="19821" y="0"/>
                    <a:pt x="21600" y="847"/>
                    <a:pt x="21600" y="1890"/>
                  </a:cubicBezTo>
                  <a:lnTo>
                    <a:pt x="21600" y="19716"/>
                  </a:lnTo>
                  <a:cubicBezTo>
                    <a:pt x="21600" y="20759"/>
                    <a:pt x="19821" y="21600"/>
                    <a:pt x="17631" y="21600"/>
                  </a:cubicBezTo>
                </a:path>
              </a:pathLst>
            </a:custGeom>
            <a:solidFill>
              <a:srgbClr val="08080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49" name="Form"/>
            <p:cNvSpPr/>
            <p:nvPr/>
          </p:nvSpPr>
          <p:spPr>
            <a:xfrm>
              <a:off x="54244" y="254572"/>
              <a:ext cx="906300" cy="1602891"/>
            </a:xfrm>
            <a:custGeom>
              <a:avLst/>
              <a:gdLst/>
              <a:ahLst/>
              <a:cxnLst>
                <a:cxn ang="0">
                  <a:pos x="wd2" y="hd2"/>
                </a:cxn>
                <a:cxn ang="5400000">
                  <a:pos x="wd2" y="hd2"/>
                </a:cxn>
                <a:cxn ang="10800000">
                  <a:pos x="wd2" y="hd2"/>
                </a:cxn>
                <a:cxn ang="16200000">
                  <a:pos x="wd2" y="hd2"/>
                </a:cxn>
              </a:cxnLst>
              <a:rect l="0" t="0" r="r" b="b"/>
              <a:pathLst>
                <a:path w="21600" h="21600" extrusionOk="0">
                  <a:moveTo>
                    <a:pt x="21302" y="21600"/>
                  </a:moveTo>
                  <a:lnTo>
                    <a:pt x="291" y="21600"/>
                  </a:lnTo>
                  <a:cubicBezTo>
                    <a:pt x="128" y="21600"/>
                    <a:pt x="0" y="21523"/>
                    <a:pt x="0" y="21431"/>
                  </a:cubicBezTo>
                  <a:lnTo>
                    <a:pt x="0" y="169"/>
                  </a:lnTo>
                  <a:cubicBezTo>
                    <a:pt x="0" y="77"/>
                    <a:pt x="128" y="0"/>
                    <a:pt x="291" y="0"/>
                  </a:cubicBezTo>
                  <a:lnTo>
                    <a:pt x="21302" y="0"/>
                  </a:lnTo>
                  <a:cubicBezTo>
                    <a:pt x="21465" y="0"/>
                    <a:pt x="21600" y="77"/>
                    <a:pt x="21600" y="169"/>
                  </a:cubicBezTo>
                  <a:lnTo>
                    <a:pt x="21600" y="21431"/>
                  </a:lnTo>
                  <a:cubicBezTo>
                    <a:pt x="21600" y="21523"/>
                    <a:pt x="21465" y="21600"/>
                    <a:pt x="21302" y="21600"/>
                  </a:cubicBezTo>
                </a:path>
              </a:pathLst>
            </a:custGeom>
            <a:solidFill>
              <a:srgbClr val="5E5E5E"/>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50" name="Form"/>
            <p:cNvSpPr/>
            <p:nvPr/>
          </p:nvSpPr>
          <p:spPr>
            <a:xfrm>
              <a:off x="435638" y="1897310"/>
              <a:ext cx="164714" cy="164715"/>
            </a:xfrm>
            <a:custGeom>
              <a:avLst/>
              <a:gdLst/>
              <a:ahLst/>
              <a:cxnLst>
                <a:cxn ang="0">
                  <a:pos x="wd2" y="hd2"/>
                </a:cxn>
                <a:cxn ang="5400000">
                  <a:pos x="wd2" y="hd2"/>
                </a:cxn>
                <a:cxn ang="10800000">
                  <a:pos x="wd2" y="hd2"/>
                </a:cxn>
                <a:cxn ang="16200000">
                  <a:pos x="wd2" y="hd2"/>
                </a:cxn>
              </a:cxnLst>
              <a:rect l="0" t="0" r="r" b="b"/>
              <a:pathLst>
                <a:path w="21346" h="21346" extrusionOk="0">
                  <a:moveTo>
                    <a:pt x="18192" y="3115"/>
                  </a:moveTo>
                  <a:cubicBezTo>
                    <a:pt x="19598" y="4521"/>
                    <a:pt x="20457" y="6044"/>
                    <a:pt x="20965" y="7919"/>
                  </a:cubicBezTo>
                  <a:cubicBezTo>
                    <a:pt x="21473" y="9833"/>
                    <a:pt x="21473" y="11552"/>
                    <a:pt x="20965" y="13427"/>
                  </a:cubicBezTo>
                  <a:cubicBezTo>
                    <a:pt x="20457" y="15341"/>
                    <a:pt x="19559" y="16825"/>
                    <a:pt x="18192" y="18192"/>
                  </a:cubicBezTo>
                  <a:cubicBezTo>
                    <a:pt x="16786" y="19598"/>
                    <a:pt x="15302" y="20457"/>
                    <a:pt x="13427" y="20965"/>
                  </a:cubicBezTo>
                  <a:cubicBezTo>
                    <a:pt x="11513" y="21473"/>
                    <a:pt x="9794" y="21473"/>
                    <a:pt x="7919" y="20965"/>
                  </a:cubicBezTo>
                  <a:cubicBezTo>
                    <a:pt x="6005" y="20457"/>
                    <a:pt x="4521" y="19598"/>
                    <a:pt x="3154" y="18192"/>
                  </a:cubicBezTo>
                  <a:cubicBezTo>
                    <a:pt x="1748" y="16786"/>
                    <a:pt x="889" y="15302"/>
                    <a:pt x="381" y="13427"/>
                  </a:cubicBezTo>
                  <a:cubicBezTo>
                    <a:pt x="-127" y="11513"/>
                    <a:pt x="-127" y="9794"/>
                    <a:pt x="381" y="7919"/>
                  </a:cubicBezTo>
                  <a:cubicBezTo>
                    <a:pt x="889" y="6005"/>
                    <a:pt x="1748" y="4521"/>
                    <a:pt x="3154" y="3115"/>
                  </a:cubicBezTo>
                  <a:cubicBezTo>
                    <a:pt x="4521" y="1748"/>
                    <a:pt x="6005" y="889"/>
                    <a:pt x="7919" y="381"/>
                  </a:cubicBezTo>
                  <a:cubicBezTo>
                    <a:pt x="9794" y="-127"/>
                    <a:pt x="11552" y="-127"/>
                    <a:pt x="13427" y="381"/>
                  </a:cubicBezTo>
                  <a:cubicBezTo>
                    <a:pt x="15341" y="889"/>
                    <a:pt x="16825" y="1748"/>
                    <a:pt x="18192" y="3115"/>
                  </a:cubicBezTo>
                </a:path>
              </a:pathLst>
            </a:custGeom>
            <a:solidFill>
              <a:srgbClr val="EAEAEA">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51" name="Form"/>
            <p:cNvSpPr/>
            <p:nvPr/>
          </p:nvSpPr>
          <p:spPr>
            <a:xfrm>
              <a:off x="435983" y="1897656"/>
              <a:ext cx="77888" cy="84514"/>
            </a:xfrm>
            <a:custGeom>
              <a:avLst/>
              <a:gdLst/>
              <a:ahLst/>
              <a:cxnLst>
                <a:cxn ang="0">
                  <a:pos x="wd2" y="hd2"/>
                </a:cxn>
                <a:cxn ang="5400000">
                  <a:pos x="wd2" y="hd2"/>
                </a:cxn>
                <a:cxn ang="10800000">
                  <a:pos x="wd2" y="hd2"/>
                </a:cxn>
                <a:cxn ang="16200000">
                  <a:pos x="wd2" y="hd2"/>
                </a:cxn>
              </a:cxnLst>
              <a:rect l="0" t="0" r="r" b="b"/>
              <a:pathLst>
                <a:path w="21600" h="21600" extrusionOk="0">
                  <a:moveTo>
                    <a:pt x="6065" y="6411"/>
                  </a:moveTo>
                  <a:cubicBezTo>
                    <a:pt x="1745" y="10380"/>
                    <a:pt x="0" y="15189"/>
                    <a:pt x="0" y="21600"/>
                  </a:cubicBezTo>
                  <a:lnTo>
                    <a:pt x="21600" y="21600"/>
                  </a:lnTo>
                  <a:lnTo>
                    <a:pt x="21600" y="0"/>
                  </a:lnTo>
                  <a:cubicBezTo>
                    <a:pt x="16865" y="0"/>
                    <a:pt x="10468" y="2442"/>
                    <a:pt x="6065" y="6411"/>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52" name="Form"/>
            <p:cNvSpPr/>
            <p:nvPr/>
          </p:nvSpPr>
          <p:spPr>
            <a:xfrm>
              <a:off x="450560" y="1897819"/>
              <a:ext cx="113668" cy="81701"/>
            </a:xfrm>
            <a:custGeom>
              <a:avLst/>
              <a:gdLst/>
              <a:ahLst/>
              <a:cxnLst>
                <a:cxn ang="0">
                  <a:pos x="wd2" y="hd2"/>
                </a:cxn>
                <a:cxn ang="5400000">
                  <a:pos x="wd2" y="hd2"/>
                </a:cxn>
                <a:cxn ang="10800000">
                  <a:pos x="wd2" y="hd2"/>
                </a:cxn>
                <a:cxn ang="16200000">
                  <a:pos x="wd2" y="hd2"/>
                </a:cxn>
              </a:cxnLst>
              <a:rect l="0" t="0" r="r" b="b"/>
              <a:pathLst>
                <a:path w="21600" h="20881" extrusionOk="0">
                  <a:moveTo>
                    <a:pt x="10004" y="350"/>
                  </a:moveTo>
                  <a:cubicBezTo>
                    <a:pt x="5855" y="1342"/>
                    <a:pt x="2274" y="4700"/>
                    <a:pt x="0" y="9051"/>
                  </a:cubicBezTo>
                  <a:lnTo>
                    <a:pt x="12789" y="20881"/>
                  </a:lnTo>
                  <a:lnTo>
                    <a:pt x="21600" y="3708"/>
                  </a:lnTo>
                  <a:cubicBezTo>
                    <a:pt x="18360" y="731"/>
                    <a:pt x="14211" y="-719"/>
                    <a:pt x="10004" y="350"/>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53" name="Form"/>
            <p:cNvSpPr/>
            <p:nvPr/>
          </p:nvSpPr>
          <p:spPr>
            <a:xfrm>
              <a:off x="481039" y="1897921"/>
              <a:ext cx="109693" cy="81599"/>
            </a:xfrm>
            <a:custGeom>
              <a:avLst/>
              <a:gdLst/>
              <a:ahLst/>
              <a:cxnLst>
                <a:cxn ang="0">
                  <a:pos x="wd2" y="hd2"/>
                </a:cxn>
                <a:cxn ang="5400000">
                  <a:pos x="wd2" y="hd2"/>
                </a:cxn>
                <a:cxn ang="10800000">
                  <a:pos x="wd2" y="hd2"/>
                </a:cxn>
                <a:cxn ang="16200000">
                  <a:pos x="wd2" y="hd2"/>
                </a:cxn>
              </a:cxnLst>
              <a:rect l="0" t="0" r="r" b="b"/>
              <a:pathLst>
                <a:path w="21600" h="20855" extrusionOk="0">
                  <a:moveTo>
                    <a:pt x="12183" y="1010"/>
                  </a:moveTo>
                  <a:cubicBezTo>
                    <a:pt x="8004" y="-745"/>
                    <a:pt x="3590" y="-134"/>
                    <a:pt x="0" y="2232"/>
                  </a:cubicBezTo>
                  <a:lnTo>
                    <a:pt x="7298" y="20855"/>
                  </a:lnTo>
                  <a:lnTo>
                    <a:pt x="21600" y="11391"/>
                  </a:lnTo>
                  <a:cubicBezTo>
                    <a:pt x="19717" y="6582"/>
                    <a:pt x="16421" y="2766"/>
                    <a:pt x="12183" y="1010"/>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54" name="Form"/>
            <p:cNvSpPr/>
            <p:nvPr/>
          </p:nvSpPr>
          <p:spPr>
            <a:xfrm>
              <a:off x="522120" y="1975842"/>
              <a:ext cx="77888" cy="85835"/>
            </a:xfrm>
            <a:custGeom>
              <a:avLst/>
              <a:gdLst/>
              <a:ahLst/>
              <a:cxnLst>
                <a:cxn ang="0">
                  <a:pos x="wd2" y="hd2"/>
                </a:cxn>
                <a:cxn ang="5400000">
                  <a:pos x="wd2" y="hd2"/>
                </a:cxn>
                <a:cxn ang="10800000">
                  <a:pos x="wd2" y="hd2"/>
                </a:cxn>
                <a:cxn ang="16200000">
                  <a:pos x="wd2" y="hd2"/>
                </a:cxn>
              </a:cxnLst>
              <a:rect l="0" t="0" r="r" b="b"/>
              <a:pathLst>
                <a:path w="21600" h="21600" extrusionOk="0">
                  <a:moveTo>
                    <a:pt x="15535" y="15211"/>
                  </a:moveTo>
                  <a:cubicBezTo>
                    <a:pt x="19855" y="11180"/>
                    <a:pt x="21600" y="6389"/>
                    <a:pt x="21600" y="0"/>
                  </a:cubicBezTo>
                  <a:lnTo>
                    <a:pt x="0" y="0"/>
                  </a:lnTo>
                  <a:lnTo>
                    <a:pt x="0" y="21600"/>
                  </a:lnTo>
                  <a:cubicBezTo>
                    <a:pt x="4735" y="21600"/>
                    <a:pt x="10966" y="19166"/>
                    <a:pt x="15535" y="15211"/>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55" name="Form"/>
            <p:cNvSpPr/>
            <p:nvPr/>
          </p:nvSpPr>
          <p:spPr>
            <a:xfrm>
              <a:off x="470438" y="1979817"/>
              <a:ext cx="113668" cy="81563"/>
            </a:xfrm>
            <a:custGeom>
              <a:avLst/>
              <a:gdLst/>
              <a:ahLst/>
              <a:cxnLst>
                <a:cxn ang="0">
                  <a:pos x="wd2" y="hd2"/>
                </a:cxn>
                <a:cxn ang="5400000">
                  <a:pos x="wd2" y="hd2"/>
                </a:cxn>
                <a:cxn ang="10800000">
                  <a:pos x="wd2" y="hd2"/>
                </a:cxn>
                <a:cxn ang="16200000">
                  <a:pos x="wd2" y="hd2"/>
                </a:cxn>
              </a:cxnLst>
              <a:rect l="0" t="0" r="r" b="b"/>
              <a:pathLst>
                <a:path w="21600" h="20845" extrusionOk="0">
                  <a:moveTo>
                    <a:pt x="11596" y="20455"/>
                  </a:moveTo>
                  <a:cubicBezTo>
                    <a:pt x="15745" y="19539"/>
                    <a:pt x="19326" y="16181"/>
                    <a:pt x="21600" y="11830"/>
                  </a:cubicBezTo>
                  <a:lnTo>
                    <a:pt x="8867" y="0"/>
                  </a:lnTo>
                  <a:lnTo>
                    <a:pt x="0" y="17097"/>
                  </a:lnTo>
                  <a:cubicBezTo>
                    <a:pt x="3240" y="20150"/>
                    <a:pt x="7389" y="21600"/>
                    <a:pt x="11596" y="20455"/>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56" name="Form"/>
            <p:cNvSpPr/>
            <p:nvPr/>
          </p:nvSpPr>
          <p:spPr>
            <a:xfrm>
              <a:off x="445259" y="1979817"/>
              <a:ext cx="109693" cy="81581"/>
            </a:xfrm>
            <a:custGeom>
              <a:avLst/>
              <a:gdLst/>
              <a:ahLst/>
              <a:cxnLst>
                <a:cxn ang="0">
                  <a:pos x="wd2" y="hd2"/>
                </a:cxn>
                <a:cxn ang="5400000">
                  <a:pos x="wd2" y="hd2"/>
                </a:cxn>
                <a:cxn ang="10800000">
                  <a:pos x="wd2" y="hd2"/>
                </a:cxn>
                <a:cxn ang="16200000">
                  <a:pos x="wd2" y="hd2"/>
                </a:cxn>
              </a:cxnLst>
              <a:rect l="0" t="0" r="r" b="b"/>
              <a:pathLst>
                <a:path w="21600" h="20851" extrusionOk="0">
                  <a:moveTo>
                    <a:pt x="9417" y="19845"/>
                  </a:moveTo>
                  <a:cubicBezTo>
                    <a:pt x="13596" y="21600"/>
                    <a:pt x="18010" y="20989"/>
                    <a:pt x="21600" y="18547"/>
                  </a:cubicBezTo>
                  <a:lnTo>
                    <a:pt x="14361" y="0"/>
                  </a:lnTo>
                  <a:lnTo>
                    <a:pt x="0" y="9464"/>
                  </a:lnTo>
                  <a:cubicBezTo>
                    <a:pt x="1883" y="14273"/>
                    <a:pt x="5179" y="18089"/>
                    <a:pt x="9417" y="19845"/>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57" name="Form"/>
            <p:cNvSpPr/>
            <p:nvPr/>
          </p:nvSpPr>
          <p:spPr>
            <a:xfrm>
              <a:off x="446270" y="1906615"/>
              <a:ext cx="144957" cy="144889"/>
            </a:xfrm>
            <a:custGeom>
              <a:avLst/>
              <a:gdLst/>
              <a:ahLst/>
              <a:cxnLst>
                <a:cxn ang="0">
                  <a:pos x="wd2" y="hd2"/>
                </a:cxn>
                <a:cxn ang="5400000">
                  <a:pos x="wd2" y="hd2"/>
                </a:cxn>
                <a:cxn ang="10800000">
                  <a:pos x="wd2" y="hd2"/>
                </a:cxn>
                <a:cxn ang="16200000">
                  <a:pos x="wd2" y="hd2"/>
                </a:cxn>
              </a:cxnLst>
              <a:rect l="0" t="0" r="r" b="b"/>
              <a:pathLst>
                <a:path w="21330" h="21319" extrusionOk="0">
                  <a:moveTo>
                    <a:pt x="18226" y="3113"/>
                  </a:moveTo>
                  <a:cubicBezTo>
                    <a:pt x="19596" y="4524"/>
                    <a:pt x="20435" y="5978"/>
                    <a:pt x="20965" y="7874"/>
                  </a:cubicBezTo>
                  <a:cubicBezTo>
                    <a:pt x="21451" y="9769"/>
                    <a:pt x="21451" y="11489"/>
                    <a:pt x="20965" y="13384"/>
                  </a:cubicBezTo>
                  <a:cubicBezTo>
                    <a:pt x="20435" y="15280"/>
                    <a:pt x="19596" y="16778"/>
                    <a:pt x="18226" y="18145"/>
                  </a:cubicBezTo>
                  <a:cubicBezTo>
                    <a:pt x="16813" y="19555"/>
                    <a:pt x="15355" y="20437"/>
                    <a:pt x="13456" y="20922"/>
                  </a:cubicBezTo>
                  <a:cubicBezTo>
                    <a:pt x="11557" y="21451"/>
                    <a:pt x="9834" y="21451"/>
                    <a:pt x="7934" y="20922"/>
                  </a:cubicBezTo>
                  <a:cubicBezTo>
                    <a:pt x="6035" y="20437"/>
                    <a:pt x="4533" y="19555"/>
                    <a:pt x="3164" y="18145"/>
                  </a:cubicBezTo>
                  <a:cubicBezTo>
                    <a:pt x="1750" y="16778"/>
                    <a:pt x="867" y="15280"/>
                    <a:pt x="381" y="13384"/>
                  </a:cubicBezTo>
                  <a:cubicBezTo>
                    <a:pt x="-149" y="11489"/>
                    <a:pt x="-105" y="9769"/>
                    <a:pt x="381" y="7874"/>
                  </a:cubicBezTo>
                  <a:cubicBezTo>
                    <a:pt x="911" y="5978"/>
                    <a:pt x="1750" y="4524"/>
                    <a:pt x="3164" y="3113"/>
                  </a:cubicBezTo>
                  <a:cubicBezTo>
                    <a:pt x="4533" y="1747"/>
                    <a:pt x="6035" y="909"/>
                    <a:pt x="7934" y="380"/>
                  </a:cubicBezTo>
                  <a:cubicBezTo>
                    <a:pt x="9834" y="-105"/>
                    <a:pt x="11557" y="-149"/>
                    <a:pt x="13456" y="380"/>
                  </a:cubicBezTo>
                  <a:cubicBezTo>
                    <a:pt x="15355" y="865"/>
                    <a:pt x="16813" y="1747"/>
                    <a:pt x="18226" y="3113"/>
                  </a:cubicBezTo>
                </a:path>
              </a:pathLst>
            </a:custGeom>
            <a:solidFill>
              <a:srgbClr val="08080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58" name="Form"/>
            <p:cNvSpPr/>
            <p:nvPr/>
          </p:nvSpPr>
          <p:spPr>
            <a:xfrm>
              <a:off x="439959" y="129867"/>
              <a:ext cx="150772" cy="15592"/>
            </a:xfrm>
            <a:custGeom>
              <a:avLst/>
              <a:gdLst/>
              <a:ahLst/>
              <a:cxnLst>
                <a:cxn ang="0">
                  <a:pos x="wd2" y="hd2"/>
                </a:cxn>
                <a:cxn ang="5400000">
                  <a:pos x="wd2" y="hd2"/>
                </a:cxn>
                <a:cxn ang="10800000">
                  <a:pos x="wd2" y="hd2"/>
                </a:cxn>
                <a:cxn ang="16200000">
                  <a:pos x="wd2" y="hd2"/>
                </a:cxn>
              </a:cxnLst>
              <a:rect l="0" t="0" r="r" b="b"/>
              <a:pathLst>
                <a:path w="21600" h="21600" extrusionOk="0">
                  <a:moveTo>
                    <a:pt x="20524" y="21600"/>
                  </a:moveTo>
                  <a:lnTo>
                    <a:pt x="1119" y="21600"/>
                  </a:lnTo>
                  <a:cubicBezTo>
                    <a:pt x="473" y="21600"/>
                    <a:pt x="0" y="17280"/>
                    <a:pt x="0" y="10800"/>
                  </a:cubicBezTo>
                  <a:cubicBezTo>
                    <a:pt x="0" y="4320"/>
                    <a:pt x="473" y="0"/>
                    <a:pt x="1119" y="0"/>
                  </a:cubicBezTo>
                  <a:lnTo>
                    <a:pt x="20524" y="0"/>
                  </a:lnTo>
                  <a:cubicBezTo>
                    <a:pt x="21127" y="0"/>
                    <a:pt x="21600" y="4320"/>
                    <a:pt x="21600" y="10800"/>
                  </a:cubicBezTo>
                  <a:cubicBezTo>
                    <a:pt x="21600" y="16416"/>
                    <a:pt x="21127" y="21600"/>
                    <a:pt x="20524" y="21600"/>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59" name="Form"/>
            <p:cNvSpPr/>
            <p:nvPr/>
          </p:nvSpPr>
          <p:spPr>
            <a:xfrm>
              <a:off x="500917" y="53007"/>
              <a:ext cx="24884" cy="2488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2857"/>
                    <a:pt x="21086" y="14400"/>
                    <a:pt x="20057" y="16200"/>
                  </a:cubicBezTo>
                  <a:cubicBezTo>
                    <a:pt x="19029" y="18000"/>
                    <a:pt x="17743" y="19029"/>
                    <a:pt x="16200" y="20057"/>
                  </a:cubicBezTo>
                  <a:cubicBezTo>
                    <a:pt x="14400" y="21086"/>
                    <a:pt x="12857" y="21600"/>
                    <a:pt x="10800" y="21600"/>
                  </a:cubicBezTo>
                  <a:cubicBezTo>
                    <a:pt x="8743" y="21600"/>
                    <a:pt x="7200" y="21086"/>
                    <a:pt x="5400" y="20057"/>
                  </a:cubicBezTo>
                  <a:cubicBezTo>
                    <a:pt x="3600" y="19029"/>
                    <a:pt x="2057" y="18000"/>
                    <a:pt x="1286" y="16200"/>
                  </a:cubicBezTo>
                  <a:cubicBezTo>
                    <a:pt x="257" y="14400"/>
                    <a:pt x="0" y="12857"/>
                    <a:pt x="0" y="10800"/>
                  </a:cubicBezTo>
                  <a:cubicBezTo>
                    <a:pt x="0" y="8743"/>
                    <a:pt x="257" y="7200"/>
                    <a:pt x="1286" y="5400"/>
                  </a:cubicBezTo>
                  <a:cubicBezTo>
                    <a:pt x="2057" y="3600"/>
                    <a:pt x="3600" y="2571"/>
                    <a:pt x="5400" y="1543"/>
                  </a:cubicBezTo>
                  <a:cubicBezTo>
                    <a:pt x="7200" y="771"/>
                    <a:pt x="8743" y="0"/>
                    <a:pt x="10800" y="0"/>
                  </a:cubicBezTo>
                  <a:cubicBezTo>
                    <a:pt x="12857" y="0"/>
                    <a:pt x="14400" y="771"/>
                    <a:pt x="16200" y="1543"/>
                  </a:cubicBezTo>
                  <a:cubicBezTo>
                    <a:pt x="17743" y="2571"/>
                    <a:pt x="19029" y="3600"/>
                    <a:pt x="20057" y="5400"/>
                  </a:cubicBezTo>
                  <a:cubicBezTo>
                    <a:pt x="21086" y="7200"/>
                    <a:pt x="21600" y="8743"/>
                    <a:pt x="21600" y="10800"/>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60" name="Form"/>
            <p:cNvSpPr/>
            <p:nvPr/>
          </p:nvSpPr>
          <p:spPr>
            <a:xfrm>
              <a:off x="335494" y="119507"/>
              <a:ext cx="35017" cy="35017"/>
            </a:xfrm>
            <a:custGeom>
              <a:avLst/>
              <a:gdLst/>
              <a:ahLst/>
              <a:cxnLst>
                <a:cxn ang="0">
                  <a:pos x="wd2" y="hd2"/>
                </a:cxn>
                <a:cxn ang="5400000">
                  <a:pos x="wd2" y="hd2"/>
                </a:cxn>
                <a:cxn ang="10800000">
                  <a:pos x="wd2" y="hd2"/>
                </a:cxn>
                <a:cxn ang="16200000">
                  <a:pos x="wd2" y="hd2"/>
                </a:cxn>
              </a:cxnLst>
              <a:rect l="0" t="0" r="r" b="b"/>
              <a:pathLst>
                <a:path w="21317" h="21317" extrusionOk="0">
                  <a:moveTo>
                    <a:pt x="11481" y="35"/>
                  </a:moveTo>
                  <a:cubicBezTo>
                    <a:pt x="13477" y="216"/>
                    <a:pt x="14930" y="761"/>
                    <a:pt x="16563" y="1850"/>
                  </a:cubicBezTo>
                  <a:cubicBezTo>
                    <a:pt x="18015" y="2939"/>
                    <a:pt x="19286" y="4209"/>
                    <a:pt x="20193" y="6024"/>
                  </a:cubicBezTo>
                  <a:cubicBezTo>
                    <a:pt x="20919" y="7840"/>
                    <a:pt x="21464" y="9655"/>
                    <a:pt x="21282" y="11470"/>
                  </a:cubicBezTo>
                  <a:cubicBezTo>
                    <a:pt x="21101" y="13466"/>
                    <a:pt x="20556" y="14919"/>
                    <a:pt x="19467" y="16552"/>
                  </a:cubicBezTo>
                  <a:cubicBezTo>
                    <a:pt x="18378" y="18186"/>
                    <a:pt x="16926" y="19456"/>
                    <a:pt x="15293" y="20182"/>
                  </a:cubicBezTo>
                  <a:cubicBezTo>
                    <a:pt x="13477" y="21090"/>
                    <a:pt x="11662" y="21453"/>
                    <a:pt x="9847" y="21271"/>
                  </a:cubicBezTo>
                  <a:cubicBezTo>
                    <a:pt x="7851" y="21090"/>
                    <a:pt x="6398" y="20545"/>
                    <a:pt x="4765" y="19456"/>
                  </a:cubicBezTo>
                  <a:cubicBezTo>
                    <a:pt x="3131" y="18367"/>
                    <a:pt x="1861" y="17097"/>
                    <a:pt x="1135" y="15282"/>
                  </a:cubicBezTo>
                  <a:cubicBezTo>
                    <a:pt x="227" y="13466"/>
                    <a:pt x="-136" y="11833"/>
                    <a:pt x="46" y="9836"/>
                  </a:cubicBezTo>
                  <a:cubicBezTo>
                    <a:pt x="227" y="8021"/>
                    <a:pt x="772" y="6387"/>
                    <a:pt x="1861" y="4754"/>
                  </a:cubicBezTo>
                  <a:cubicBezTo>
                    <a:pt x="2950" y="3120"/>
                    <a:pt x="4220" y="2031"/>
                    <a:pt x="6035" y="1124"/>
                  </a:cubicBezTo>
                  <a:cubicBezTo>
                    <a:pt x="7851" y="398"/>
                    <a:pt x="9484" y="-147"/>
                    <a:pt x="11481" y="35"/>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61" name="Form"/>
            <p:cNvSpPr/>
            <p:nvPr/>
          </p:nvSpPr>
          <p:spPr>
            <a:xfrm>
              <a:off x="340763" y="124690"/>
              <a:ext cx="25812" cy="25881"/>
            </a:xfrm>
            <a:custGeom>
              <a:avLst/>
              <a:gdLst/>
              <a:ahLst/>
              <a:cxnLst>
                <a:cxn ang="0">
                  <a:pos x="wd2" y="hd2"/>
                </a:cxn>
                <a:cxn ang="5400000">
                  <a:pos x="wd2" y="hd2"/>
                </a:cxn>
                <a:cxn ang="10800000">
                  <a:pos x="wd2" y="hd2"/>
                </a:cxn>
                <a:cxn ang="16200000">
                  <a:pos x="wd2" y="hd2"/>
                </a:cxn>
              </a:cxnLst>
              <a:rect l="0" t="0" r="r" b="b"/>
              <a:pathLst>
                <a:path w="21283" h="21339" extrusionOk="0">
                  <a:moveTo>
                    <a:pt x="17121" y="2185"/>
                  </a:moveTo>
                  <a:cubicBezTo>
                    <a:pt x="18646" y="3202"/>
                    <a:pt x="19662" y="4726"/>
                    <a:pt x="20425" y="6505"/>
                  </a:cubicBezTo>
                  <a:cubicBezTo>
                    <a:pt x="21187" y="8284"/>
                    <a:pt x="21441" y="10063"/>
                    <a:pt x="21187" y="11842"/>
                  </a:cubicBezTo>
                  <a:cubicBezTo>
                    <a:pt x="20933" y="13874"/>
                    <a:pt x="20425" y="15399"/>
                    <a:pt x="19154" y="16924"/>
                  </a:cubicBezTo>
                  <a:cubicBezTo>
                    <a:pt x="17883" y="18703"/>
                    <a:pt x="16613" y="19719"/>
                    <a:pt x="14834" y="20482"/>
                  </a:cubicBezTo>
                  <a:cubicBezTo>
                    <a:pt x="13055" y="21244"/>
                    <a:pt x="11276" y="21498"/>
                    <a:pt x="9243" y="21244"/>
                  </a:cubicBezTo>
                  <a:cubicBezTo>
                    <a:pt x="7465" y="20990"/>
                    <a:pt x="5686" y="20482"/>
                    <a:pt x="4161" y="19211"/>
                  </a:cubicBezTo>
                  <a:cubicBezTo>
                    <a:pt x="2636" y="18194"/>
                    <a:pt x="1620" y="16670"/>
                    <a:pt x="857" y="14637"/>
                  </a:cubicBezTo>
                  <a:cubicBezTo>
                    <a:pt x="95" y="12858"/>
                    <a:pt x="-159" y="11333"/>
                    <a:pt x="95" y="9300"/>
                  </a:cubicBezTo>
                  <a:cubicBezTo>
                    <a:pt x="349" y="7267"/>
                    <a:pt x="857" y="5743"/>
                    <a:pt x="2128" y="4218"/>
                  </a:cubicBezTo>
                  <a:cubicBezTo>
                    <a:pt x="3399" y="2693"/>
                    <a:pt x="4669" y="1423"/>
                    <a:pt x="6448" y="660"/>
                  </a:cubicBezTo>
                  <a:cubicBezTo>
                    <a:pt x="8227" y="-102"/>
                    <a:pt x="10006" y="-102"/>
                    <a:pt x="12039" y="152"/>
                  </a:cubicBezTo>
                  <a:cubicBezTo>
                    <a:pt x="13817" y="152"/>
                    <a:pt x="15596" y="914"/>
                    <a:pt x="17121" y="2185"/>
                  </a:cubicBezTo>
                </a:path>
              </a:pathLst>
            </a:custGeom>
            <a:solidFill>
              <a:srgbClr val="7F7F7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62" name="Form"/>
            <p:cNvSpPr/>
            <p:nvPr/>
          </p:nvSpPr>
          <p:spPr>
            <a:xfrm>
              <a:off x="345871" y="129867"/>
              <a:ext cx="14268" cy="14090"/>
            </a:xfrm>
            <a:custGeom>
              <a:avLst/>
              <a:gdLst/>
              <a:ahLst/>
              <a:cxnLst>
                <a:cxn ang="0">
                  <a:pos x="wd2" y="hd2"/>
                </a:cxn>
                <a:cxn ang="5400000">
                  <a:pos x="wd2" y="hd2"/>
                </a:cxn>
                <a:cxn ang="10800000">
                  <a:pos x="wd2" y="hd2"/>
                </a:cxn>
                <a:cxn ang="16200000">
                  <a:pos x="wd2" y="hd2"/>
                </a:cxn>
              </a:cxnLst>
              <a:rect l="0" t="0" r="r" b="b"/>
              <a:pathLst>
                <a:path w="21600" h="21320" extrusionOk="0">
                  <a:moveTo>
                    <a:pt x="19722" y="5055"/>
                  </a:moveTo>
                  <a:cubicBezTo>
                    <a:pt x="21130" y="6894"/>
                    <a:pt x="21600" y="8272"/>
                    <a:pt x="21600" y="10111"/>
                  </a:cubicBezTo>
                  <a:cubicBezTo>
                    <a:pt x="21600" y="12409"/>
                    <a:pt x="21130" y="13787"/>
                    <a:pt x="20191" y="15626"/>
                  </a:cubicBezTo>
                  <a:cubicBezTo>
                    <a:pt x="19252" y="17464"/>
                    <a:pt x="17843" y="18843"/>
                    <a:pt x="16435" y="19762"/>
                  </a:cubicBezTo>
                  <a:cubicBezTo>
                    <a:pt x="14557" y="20681"/>
                    <a:pt x="13148" y="21140"/>
                    <a:pt x="11270" y="21140"/>
                  </a:cubicBezTo>
                  <a:cubicBezTo>
                    <a:pt x="9391" y="21600"/>
                    <a:pt x="7513" y="21140"/>
                    <a:pt x="5635" y="20221"/>
                  </a:cubicBezTo>
                  <a:cubicBezTo>
                    <a:pt x="3757" y="19302"/>
                    <a:pt x="2348" y="18383"/>
                    <a:pt x="1409" y="16545"/>
                  </a:cubicBezTo>
                  <a:cubicBezTo>
                    <a:pt x="0" y="15166"/>
                    <a:pt x="0" y="13328"/>
                    <a:pt x="0" y="11030"/>
                  </a:cubicBezTo>
                  <a:cubicBezTo>
                    <a:pt x="0" y="9191"/>
                    <a:pt x="0" y="7353"/>
                    <a:pt x="939" y="5974"/>
                  </a:cubicBezTo>
                  <a:cubicBezTo>
                    <a:pt x="1878" y="4136"/>
                    <a:pt x="2817" y="2757"/>
                    <a:pt x="4696" y="1838"/>
                  </a:cubicBezTo>
                  <a:cubicBezTo>
                    <a:pt x="6104" y="919"/>
                    <a:pt x="8452" y="0"/>
                    <a:pt x="10330" y="0"/>
                  </a:cubicBezTo>
                  <a:cubicBezTo>
                    <a:pt x="12209" y="0"/>
                    <a:pt x="14087" y="460"/>
                    <a:pt x="15965" y="1379"/>
                  </a:cubicBezTo>
                  <a:cubicBezTo>
                    <a:pt x="17374" y="2298"/>
                    <a:pt x="18783" y="3217"/>
                    <a:pt x="19722" y="5055"/>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sp>
        <p:nvSpPr>
          <p:cNvPr id="764"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765" name="Bild"/>
          <p:cNvSpPr>
            <a:spLocks noGrp="1"/>
          </p:cNvSpPr>
          <p:nvPr>
            <p:ph type="pic" sz="quarter" idx="13"/>
          </p:nvPr>
        </p:nvSpPr>
        <p:spPr>
          <a:xfrm>
            <a:off x="1004509" y="2968931"/>
            <a:ext cx="660389" cy="1180748"/>
          </a:xfrm>
          <a:prstGeom prst="rect">
            <a:avLst/>
          </a:prstGeom>
        </p:spPr>
        <p:txBody>
          <a:bodyPr lIns="91439" tIns="45719" rIns="91439" bIns="45719" anchor="t">
            <a:noAutofit/>
          </a:bodyPr>
          <a:lstStyle/>
          <a:p>
            <a:endParaRPr/>
          </a:p>
        </p:txBody>
      </p:sp>
      <p:sp>
        <p:nvSpPr>
          <p:cNvPr id="766" name="Bild"/>
          <p:cNvSpPr>
            <a:spLocks noGrp="1"/>
          </p:cNvSpPr>
          <p:nvPr>
            <p:ph type="pic" sz="quarter" idx="14"/>
          </p:nvPr>
        </p:nvSpPr>
        <p:spPr>
          <a:xfrm>
            <a:off x="2135058" y="1988527"/>
            <a:ext cx="1611811" cy="2139797"/>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252261155"/>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64">
    <p:spTree>
      <p:nvGrpSpPr>
        <p:cNvPr id="1" name=""/>
        <p:cNvGrpSpPr/>
        <p:nvPr/>
      </p:nvGrpSpPr>
      <p:grpSpPr>
        <a:xfrm>
          <a:off x="0" y="0"/>
          <a:ext cx="0" cy="0"/>
          <a:chOff x="0" y="0"/>
          <a:chExt cx="0" cy="0"/>
        </a:xfrm>
      </p:grpSpPr>
      <p:sp>
        <p:nvSpPr>
          <p:cNvPr id="773"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791" name="Gruppieren"/>
          <p:cNvGrpSpPr/>
          <p:nvPr/>
        </p:nvGrpSpPr>
        <p:grpSpPr>
          <a:xfrm>
            <a:off x="4713088" y="2390184"/>
            <a:ext cx="3478454" cy="2069726"/>
            <a:chOff x="0" y="0"/>
            <a:chExt cx="4637937" cy="2759633"/>
          </a:xfrm>
        </p:grpSpPr>
        <p:sp>
          <p:nvSpPr>
            <p:cNvPr id="774" name="Form"/>
            <p:cNvSpPr/>
            <p:nvPr/>
          </p:nvSpPr>
          <p:spPr>
            <a:xfrm>
              <a:off x="418251" y="13006"/>
              <a:ext cx="3776816" cy="2558101"/>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75" name="Form"/>
            <p:cNvSpPr/>
            <p:nvPr/>
          </p:nvSpPr>
          <p:spPr>
            <a:xfrm>
              <a:off x="410447" y="0"/>
              <a:ext cx="3792424" cy="2580211"/>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4"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nvGrpSpPr>
            <p:cNvPr id="782" name="Gruppieren"/>
            <p:cNvGrpSpPr/>
            <p:nvPr/>
          </p:nvGrpSpPr>
          <p:grpSpPr>
            <a:xfrm>
              <a:off x="0" y="2430034"/>
              <a:ext cx="4637885" cy="321455"/>
              <a:chOff x="0" y="-21028"/>
              <a:chExt cx="4637884" cy="321454"/>
            </a:xfrm>
          </p:grpSpPr>
          <p:grpSp>
            <p:nvGrpSpPr>
              <p:cNvPr id="778" name="Rechteck"/>
              <p:cNvGrpSpPr/>
              <p:nvPr/>
            </p:nvGrpSpPr>
            <p:grpSpPr>
              <a:xfrm>
                <a:off x="0" y="-21028"/>
                <a:ext cx="2320227" cy="321454"/>
                <a:chOff x="0" y="-21027"/>
                <a:chExt cx="2320226" cy="321453"/>
              </a:xfrm>
            </p:grpSpPr>
            <p:sp>
              <p:nvSpPr>
                <p:cNvPr id="776" name="Rectangle"/>
                <p:cNvSpPr/>
                <p:nvPr/>
              </p:nvSpPr>
              <p:spPr>
                <a:xfrm>
                  <a:off x="0" y="109670"/>
                  <a:ext cx="2320226" cy="60060"/>
                </a:xfrm>
                <a:prstGeom prst="rect">
                  <a:avLst/>
                </a:prstGeom>
                <a:gradFill flip="none" rotWithShape="1">
                  <a:gsLst>
                    <a:gs pos="0">
                      <a:srgbClr val="464847"/>
                    </a:gs>
                    <a:gs pos="1078">
                      <a:srgbClr val="3B4142"/>
                    </a:gs>
                    <a:gs pos="1415">
                      <a:srgbClr val="727679"/>
                    </a:gs>
                    <a:gs pos="1675">
                      <a:srgbClr val="A9ACB0"/>
                    </a:gs>
                    <a:gs pos="3441">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p:spPr>
              <p:txBody>
                <a:bodyPr wrap="square" lIns="50800" tIns="50800" rIns="50800" bIns="50800" numCol="1" anchor="ctr">
                  <a:noAutofit/>
                </a:bodyPr>
                <a:lstStyle/>
                <a:p>
                  <a:pPr algn="ctr" defTabSz="438150">
                    <a:defRPr sz="2400">
                      <a:solidFill>
                        <a:srgbClr val="FFFFFF"/>
                      </a:solidFill>
                      <a:effectLst>
                        <a:outerShdw blurRad="25400" dist="23998" dir="2700000" rotWithShape="0">
                          <a:srgbClr val="000000">
                            <a:alpha val="31033"/>
                          </a:srgbClr>
                        </a:outerShdw>
                      </a:effectLst>
                    </a:defRPr>
                  </a:pPr>
                  <a:endParaRPr sz="1800"/>
                </a:p>
              </p:txBody>
            </p:sp>
            <p:sp>
              <p:nvSpPr>
                <p:cNvPr id="777" name="Text"/>
                <p:cNvSpPr txBox="1"/>
                <p:nvPr/>
              </p:nvSpPr>
              <p:spPr>
                <a:xfrm>
                  <a:off x="0" y="-21027"/>
                  <a:ext cx="2320226" cy="3214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ctr" defTabSz="584200">
                    <a:defRPr sz="1200">
                      <a:solidFill>
                        <a:srgbClr val="FFFFFF"/>
                      </a:solidFill>
                      <a:effectLst>
                        <a:outerShdw blurRad="25400" dist="23998" dir="2700000" rotWithShape="0">
                          <a:srgbClr val="000000">
                            <a:alpha val="31033"/>
                          </a:srgbClr>
                        </a:outerShdw>
                      </a:effectLst>
                    </a:defRPr>
                  </a:lvl1pPr>
                </a:lstStyle>
                <a:p>
                  <a:r>
                    <a:rPr sz="900"/>
                    <a:t> </a:t>
                  </a:r>
                </a:p>
              </p:txBody>
            </p:sp>
          </p:grpSp>
          <p:grpSp>
            <p:nvGrpSpPr>
              <p:cNvPr id="781" name="Rechteck"/>
              <p:cNvGrpSpPr/>
              <p:nvPr/>
            </p:nvGrpSpPr>
            <p:grpSpPr>
              <a:xfrm>
                <a:off x="2317655" y="-21028"/>
                <a:ext cx="2320229" cy="321454"/>
                <a:chOff x="0" y="-21027"/>
                <a:chExt cx="2320227" cy="321453"/>
              </a:xfrm>
            </p:grpSpPr>
            <p:sp>
              <p:nvSpPr>
                <p:cNvPr id="779" name="Rectangle"/>
                <p:cNvSpPr/>
                <p:nvPr/>
              </p:nvSpPr>
              <p:spPr>
                <a:xfrm>
                  <a:off x="0" y="109670"/>
                  <a:ext cx="2320227" cy="60060"/>
                </a:xfrm>
                <a:prstGeom prst="rect">
                  <a:avLst/>
                </a:prstGeom>
                <a:gradFill flip="none" rotWithShape="1">
                  <a:gsLst>
                    <a:gs pos="0">
                      <a:srgbClr val="464847"/>
                    </a:gs>
                    <a:gs pos="1078">
                      <a:srgbClr val="3B4142"/>
                    </a:gs>
                    <a:gs pos="1415">
                      <a:srgbClr val="727679"/>
                    </a:gs>
                    <a:gs pos="1675">
                      <a:srgbClr val="A9ACB0"/>
                    </a:gs>
                    <a:gs pos="3441">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p:spPr>
              <p:txBody>
                <a:bodyPr wrap="square" lIns="50800" tIns="50800" rIns="50800" bIns="50800" numCol="1" anchor="ctr">
                  <a:noAutofit/>
                </a:bodyPr>
                <a:lstStyle/>
                <a:p>
                  <a:pPr algn="ctr" defTabSz="438150">
                    <a:defRPr sz="2400">
                      <a:solidFill>
                        <a:srgbClr val="FFFFFF"/>
                      </a:solidFill>
                      <a:effectLst>
                        <a:outerShdw blurRad="25400" dist="23998" dir="2700000" rotWithShape="0">
                          <a:srgbClr val="000000">
                            <a:alpha val="31033"/>
                          </a:srgbClr>
                        </a:outerShdw>
                      </a:effectLst>
                    </a:defRPr>
                  </a:pPr>
                  <a:endParaRPr sz="1800"/>
                </a:p>
              </p:txBody>
            </p:sp>
            <p:sp>
              <p:nvSpPr>
                <p:cNvPr id="780" name="Text"/>
                <p:cNvSpPr txBox="1"/>
                <p:nvPr/>
              </p:nvSpPr>
              <p:spPr>
                <a:xfrm>
                  <a:off x="0" y="-21027"/>
                  <a:ext cx="2320227" cy="3214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ctr" defTabSz="584200">
                    <a:defRPr sz="1200">
                      <a:solidFill>
                        <a:srgbClr val="FFFFFF"/>
                      </a:solidFill>
                      <a:effectLst>
                        <a:outerShdw blurRad="25400" dist="23998" dir="2700000" rotWithShape="0">
                          <a:srgbClr val="000000">
                            <a:alpha val="31033"/>
                          </a:srgbClr>
                        </a:outerShdw>
                      </a:effectLst>
                    </a:defRPr>
                  </a:lvl1pPr>
                </a:lstStyle>
                <a:p>
                  <a:r>
                    <a:rPr sz="900"/>
                    <a:t> </a:t>
                  </a:r>
                </a:p>
              </p:txBody>
            </p:sp>
          </p:grpSp>
        </p:grpSp>
        <p:sp>
          <p:nvSpPr>
            <p:cNvPr id="783" name="Form"/>
            <p:cNvSpPr/>
            <p:nvPr/>
          </p:nvSpPr>
          <p:spPr>
            <a:xfrm>
              <a:off x="2000352" y="2561498"/>
              <a:ext cx="630526" cy="374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19">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nvGrpSpPr>
            <p:cNvPr id="786" name="Form"/>
            <p:cNvGrpSpPr/>
            <p:nvPr/>
          </p:nvGrpSpPr>
          <p:grpSpPr>
            <a:xfrm>
              <a:off x="2076" y="2507690"/>
              <a:ext cx="4635861" cy="251943"/>
              <a:chOff x="0" y="-18622"/>
              <a:chExt cx="4635860" cy="251942"/>
            </a:xfrm>
          </p:grpSpPr>
          <p:sp>
            <p:nvSpPr>
              <p:cNvPr id="784" name="Shape"/>
              <p:cNvSpPr/>
              <p:nvPr/>
            </p:nvSpPr>
            <p:spPr>
              <a:xfrm>
                <a:off x="0" y="92752"/>
                <a:ext cx="4635860" cy="29195"/>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100000">
                    <a:srgbClr val="464847"/>
                  </a:gs>
                </a:gsLst>
                <a:lin ang="16200000" scaled="0"/>
              </a:gra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785" name="Text"/>
              <p:cNvSpPr txBox="1"/>
              <p:nvPr/>
            </p:nvSpPr>
            <p:spPr>
              <a:xfrm>
                <a:off x="0" y="-18622"/>
                <a:ext cx="4635807" cy="2519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sp>
          <p:nvSpPr>
            <p:cNvPr id="787" name="Form"/>
            <p:cNvSpPr/>
            <p:nvPr/>
          </p:nvSpPr>
          <p:spPr>
            <a:xfrm>
              <a:off x="429957" y="26013"/>
              <a:ext cx="3752826" cy="2483962"/>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88" name="Form"/>
            <p:cNvSpPr/>
            <p:nvPr/>
          </p:nvSpPr>
          <p:spPr>
            <a:xfrm>
              <a:off x="543356" y="184649"/>
              <a:ext cx="3525305" cy="2221317"/>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89" name="Form"/>
            <p:cNvSpPr/>
            <p:nvPr/>
          </p:nvSpPr>
          <p:spPr>
            <a:xfrm>
              <a:off x="2292499" y="90287"/>
              <a:ext cx="29620" cy="29623"/>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790" name="Form"/>
            <p:cNvSpPr/>
            <p:nvPr/>
          </p:nvSpPr>
          <p:spPr>
            <a:xfrm>
              <a:off x="2292499" y="95309"/>
              <a:ext cx="23117" cy="22553"/>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sp>
        <p:nvSpPr>
          <p:cNvPr id="792"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793" name="Bild"/>
          <p:cNvSpPr>
            <a:spLocks noGrp="1"/>
          </p:cNvSpPr>
          <p:nvPr>
            <p:ph type="pic" sz="quarter" idx="13"/>
          </p:nvPr>
        </p:nvSpPr>
        <p:spPr>
          <a:xfrm>
            <a:off x="5119186" y="2527350"/>
            <a:ext cx="2643487" cy="1667416"/>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641989123"/>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65">
    <p:spTree>
      <p:nvGrpSpPr>
        <p:cNvPr id="1" name=""/>
        <p:cNvGrpSpPr/>
        <p:nvPr/>
      </p:nvGrpSpPr>
      <p:grpSpPr>
        <a:xfrm>
          <a:off x="0" y="0"/>
          <a:ext cx="0" cy="0"/>
          <a:chOff x="0" y="0"/>
          <a:chExt cx="0" cy="0"/>
        </a:xfrm>
      </p:grpSpPr>
      <p:sp>
        <p:nvSpPr>
          <p:cNvPr id="800" name="Rechteck"/>
          <p:cNvSpPr/>
          <p:nvPr/>
        </p:nvSpPr>
        <p:spPr>
          <a:xfrm>
            <a:off x="0" y="0"/>
            <a:ext cx="9144000" cy="2857502"/>
          </a:xfrm>
          <a:prstGeom prst="rect">
            <a:avLst/>
          </a:prstGeom>
          <a:blipFill>
            <a:blip r:embed="rId2"/>
          </a:blipFill>
          <a:ln w="12700">
            <a:miter lim="400000"/>
          </a:ln>
        </p:spPr>
        <p:txBody>
          <a:bodyPr lIns="38100" tIns="38100" rIns="38100" bIns="38100" anchor="ctr"/>
          <a:lstStyle/>
          <a:p>
            <a:pPr algn="ctr" defTabSz="309563">
              <a:defRPr sz="1600">
                <a:solidFill>
                  <a:srgbClr val="FFFFFF"/>
                </a:solidFill>
              </a:defRPr>
            </a:pPr>
            <a:endParaRPr sz="1200"/>
          </a:p>
        </p:txBody>
      </p:sp>
      <p:grpSp>
        <p:nvGrpSpPr>
          <p:cNvPr id="818" name="Gruppieren"/>
          <p:cNvGrpSpPr/>
          <p:nvPr/>
        </p:nvGrpSpPr>
        <p:grpSpPr>
          <a:xfrm>
            <a:off x="2762250" y="1499297"/>
            <a:ext cx="3619545" cy="2149846"/>
            <a:chOff x="0" y="0"/>
            <a:chExt cx="4826059" cy="2866460"/>
          </a:xfrm>
        </p:grpSpPr>
        <p:sp>
          <p:nvSpPr>
            <p:cNvPr id="801" name="Form"/>
            <p:cNvSpPr/>
            <p:nvPr/>
          </p:nvSpPr>
          <p:spPr>
            <a:xfrm>
              <a:off x="435216" y="13534"/>
              <a:ext cx="3930009" cy="2661861"/>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02" name="Form"/>
            <p:cNvSpPr/>
            <p:nvPr/>
          </p:nvSpPr>
          <p:spPr>
            <a:xfrm>
              <a:off x="427096" y="0"/>
              <a:ext cx="3946249" cy="2684869"/>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4"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nvGrpSpPr>
            <p:cNvPr id="809" name="Gruppieren"/>
            <p:cNvGrpSpPr/>
            <p:nvPr/>
          </p:nvGrpSpPr>
          <p:grpSpPr>
            <a:xfrm>
              <a:off x="0" y="2535120"/>
              <a:ext cx="4826004" cy="321455"/>
              <a:chOff x="0" y="-21028"/>
              <a:chExt cx="4826003" cy="321454"/>
            </a:xfrm>
          </p:grpSpPr>
          <p:grpSp>
            <p:nvGrpSpPr>
              <p:cNvPr id="805" name="Rechteck"/>
              <p:cNvGrpSpPr/>
              <p:nvPr/>
            </p:nvGrpSpPr>
            <p:grpSpPr>
              <a:xfrm>
                <a:off x="0" y="-21028"/>
                <a:ext cx="2414340" cy="321454"/>
                <a:chOff x="0" y="-21027"/>
                <a:chExt cx="2414339" cy="321453"/>
              </a:xfrm>
            </p:grpSpPr>
            <p:sp>
              <p:nvSpPr>
                <p:cNvPr id="803" name="Rectangle"/>
                <p:cNvSpPr/>
                <p:nvPr/>
              </p:nvSpPr>
              <p:spPr>
                <a:xfrm>
                  <a:off x="0" y="108452"/>
                  <a:ext cx="2414339" cy="62496"/>
                </a:xfrm>
                <a:prstGeom prst="rect">
                  <a:avLst/>
                </a:prstGeom>
                <a:gradFill flip="none" rotWithShape="1">
                  <a:gsLst>
                    <a:gs pos="0">
                      <a:srgbClr val="464847"/>
                    </a:gs>
                    <a:gs pos="1078">
                      <a:srgbClr val="3B4142"/>
                    </a:gs>
                    <a:gs pos="1415">
                      <a:srgbClr val="727679"/>
                    </a:gs>
                    <a:gs pos="1675">
                      <a:srgbClr val="A9ACB0"/>
                    </a:gs>
                    <a:gs pos="3441">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p:spPr>
              <p:txBody>
                <a:bodyPr wrap="square" lIns="50800" tIns="50800" rIns="50800" bIns="50800" numCol="1" anchor="ctr">
                  <a:noAutofit/>
                </a:bodyPr>
                <a:lstStyle/>
                <a:p>
                  <a:pPr algn="ctr" defTabSz="438150">
                    <a:defRPr sz="2400">
                      <a:solidFill>
                        <a:srgbClr val="FFFFFF"/>
                      </a:solidFill>
                      <a:effectLst>
                        <a:outerShdw blurRad="25400" dist="23998" dir="2700000" rotWithShape="0">
                          <a:srgbClr val="000000">
                            <a:alpha val="31033"/>
                          </a:srgbClr>
                        </a:outerShdw>
                      </a:effectLst>
                    </a:defRPr>
                  </a:pPr>
                  <a:endParaRPr sz="1800"/>
                </a:p>
              </p:txBody>
            </p:sp>
            <p:sp>
              <p:nvSpPr>
                <p:cNvPr id="804" name="Text"/>
                <p:cNvSpPr txBox="1"/>
                <p:nvPr/>
              </p:nvSpPr>
              <p:spPr>
                <a:xfrm>
                  <a:off x="0" y="-21027"/>
                  <a:ext cx="2414339" cy="3214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ctr" defTabSz="584200">
                    <a:defRPr sz="1200">
                      <a:solidFill>
                        <a:srgbClr val="FFFFFF"/>
                      </a:solidFill>
                      <a:effectLst>
                        <a:outerShdw blurRad="25400" dist="23998" dir="2700000" rotWithShape="0">
                          <a:srgbClr val="000000">
                            <a:alpha val="31033"/>
                          </a:srgbClr>
                        </a:outerShdw>
                      </a:effectLst>
                    </a:defRPr>
                  </a:lvl1pPr>
                </a:lstStyle>
                <a:p>
                  <a:r>
                    <a:rPr sz="900"/>
                    <a:t> </a:t>
                  </a:r>
                </a:p>
              </p:txBody>
            </p:sp>
          </p:grpSp>
          <p:grpSp>
            <p:nvGrpSpPr>
              <p:cNvPr id="808" name="Rechteck"/>
              <p:cNvGrpSpPr/>
              <p:nvPr/>
            </p:nvGrpSpPr>
            <p:grpSpPr>
              <a:xfrm>
                <a:off x="2411663" y="-21028"/>
                <a:ext cx="2414340" cy="321454"/>
                <a:chOff x="0" y="-21027"/>
                <a:chExt cx="2414339" cy="321453"/>
              </a:xfrm>
            </p:grpSpPr>
            <p:sp>
              <p:nvSpPr>
                <p:cNvPr id="806" name="Rectangle"/>
                <p:cNvSpPr/>
                <p:nvPr/>
              </p:nvSpPr>
              <p:spPr>
                <a:xfrm>
                  <a:off x="0" y="108452"/>
                  <a:ext cx="2414339" cy="62496"/>
                </a:xfrm>
                <a:prstGeom prst="rect">
                  <a:avLst/>
                </a:prstGeom>
                <a:gradFill flip="none" rotWithShape="1">
                  <a:gsLst>
                    <a:gs pos="0">
                      <a:srgbClr val="464847"/>
                    </a:gs>
                    <a:gs pos="1078">
                      <a:srgbClr val="3B4142"/>
                    </a:gs>
                    <a:gs pos="1415">
                      <a:srgbClr val="727679"/>
                    </a:gs>
                    <a:gs pos="1675">
                      <a:srgbClr val="A9ACB0"/>
                    </a:gs>
                    <a:gs pos="3441">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p:spPr>
              <p:txBody>
                <a:bodyPr wrap="square" lIns="50800" tIns="50800" rIns="50800" bIns="50800" numCol="1" anchor="ctr">
                  <a:noAutofit/>
                </a:bodyPr>
                <a:lstStyle/>
                <a:p>
                  <a:pPr algn="ctr" defTabSz="438150">
                    <a:defRPr sz="2400">
                      <a:solidFill>
                        <a:srgbClr val="FFFFFF"/>
                      </a:solidFill>
                      <a:effectLst>
                        <a:outerShdw blurRad="25400" dist="23998" dir="2700000" rotWithShape="0">
                          <a:srgbClr val="000000">
                            <a:alpha val="31033"/>
                          </a:srgbClr>
                        </a:outerShdw>
                      </a:effectLst>
                    </a:defRPr>
                  </a:pPr>
                  <a:endParaRPr sz="1800"/>
                </a:p>
              </p:txBody>
            </p:sp>
            <p:sp>
              <p:nvSpPr>
                <p:cNvPr id="807" name="Text"/>
                <p:cNvSpPr txBox="1"/>
                <p:nvPr/>
              </p:nvSpPr>
              <p:spPr>
                <a:xfrm>
                  <a:off x="0" y="-21027"/>
                  <a:ext cx="2414339" cy="3214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ctr" defTabSz="584200">
                    <a:defRPr sz="1200">
                      <a:solidFill>
                        <a:srgbClr val="FFFFFF"/>
                      </a:solidFill>
                      <a:effectLst>
                        <a:outerShdw blurRad="25400" dist="23998" dir="2700000" rotWithShape="0">
                          <a:srgbClr val="000000">
                            <a:alpha val="31033"/>
                          </a:srgbClr>
                        </a:outerShdw>
                      </a:effectLst>
                    </a:defRPr>
                  </a:lvl1pPr>
                </a:lstStyle>
                <a:p>
                  <a:r>
                    <a:rPr sz="900"/>
                    <a:t> </a:t>
                  </a:r>
                </a:p>
              </p:txBody>
            </p:sp>
          </p:grpSp>
        </p:grpSp>
        <p:sp>
          <p:nvSpPr>
            <p:cNvPr id="810" name="Form"/>
            <p:cNvSpPr/>
            <p:nvPr/>
          </p:nvSpPr>
          <p:spPr>
            <a:xfrm>
              <a:off x="2081489" y="2665396"/>
              <a:ext cx="656101" cy="389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19">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nvGrpSpPr>
            <p:cNvPr id="813" name="Form"/>
            <p:cNvGrpSpPr/>
            <p:nvPr/>
          </p:nvGrpSpPr>
          <p:grpSpPr>
            <a:xfrm>
              <a:off x="2160" y="2614517"/>
              <a:ext cx="4823899" cy="251943"/>
              <a:chOff x="0" y="-18621"/>
              <a:chExt cx="4823897" cy="251940"/>
            </a:xfrm>
          </p:grpSpPr>
          <p:sp>
            <p:nvSpPr>
              <p:cNvPr id="811" name="Shape"/>
              <p:cNvSpPr/>
              <p:nvPr/>
            </p:nvSpPr>
            <p:spPr>
              <a:xfrm>
                <a:off x="0" y="92160"/>
                <a:ext cx="4823897" cy="30379"/>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100000">
                    <a:srgbClr val="464847"/>
                  </a:gs>
                </a:gsLst>
                <a:lin ang="16200000" scaled="0"/>
              </a:gra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812" name="Text"/>
              <p:cNvSpPr txBox="1"/>
              <p:nvPr/>
            </p:nvSpPr>
            <p:spPr>
              <a:xfrm>
                <a:off x="0" y="-18621"/>
                <a:ext cx="4823841" cy="2519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sp>
          <p:nvSpPr>
            <p:cNvPr id="814" name="Form"/>
            <p:cNvSpPr/>
            <p:nvPr/>
          </p:nvSpPr>
          <p:spPr>
            <a:xfrm>
              <a:off x="447397" y="27068"/>
              <a:ext cx="3905046" cy="2584717"/>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15" name="Form"/>
            <p:cNvSpPr/>
            <p:nvPr/>
          </p:nvSpPr>
          <p:spPr>
            <a:xfrm>
              <a:off x="565396" y="192140"/>
              <a:ext cx="3668296" cy="2311416"/>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16" name="Form"/>
            <p:cNvSpPr/>
            <p:nvPr/>
          </p:nvSpPr>
          <p:spPr>
            <a:xfrm>
              <a:off x="2385485" y="93949"/>
              <a:ext cx="30822" cy="30825"/>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17" name="Form"/>
            <p:cNvSpPr/>
            <p:nvPr/>
          </p:nvSpPr>
          <p:spPr>
            <a:xfrm>
              <a:off x="2385485" y="99175"/>
              <a:ext cx="24055" cy="23467"/>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sp>
        <p:nvSpPr>
          <p:cNvPr id="8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20"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821" name="Bild"/>
          <p:cNvSpPr>
            <a:spLocks noGrp="1"/>
          </p:cNvSpPr>
          <p:nvPr>
            <p:ph type="pic" sz="quarter" idx="13"/>
          </p:nvPr>
        </p:nvSpPr>
        <p:spPr>
          <a:xfrm>
            <a:off x="3187032" y="1641464"/>
            <a:ext cx="2750488" cy="173515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781205228"/>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66">
    <p:spTree>
      <p:nvGrpSpPr>
        <p:cNvPr id="1" name=""/>
        <p:cNvGrpSpPr/>
        <p:nvPr/>
      </p:nvGrpSpPr>
      <p:grpSpPr>
        <a:xfrm>
          <a:off x="0" y="0"/>
          <a:ext cx="0" cy="0"/>
          <a:chOff x="0" y="0"/>
          <a:chExt cx="0" cy="0"/>
        </a:xfrm>
      </p:grpSpPr>
      <p:sp>
        <p:nvSpPr>
          <p:cNvPr id="828" name="Rechteck"/>
          <p:cNvSpPr/>
          <p:nvPr/>
        </p:nvSpPr>
        <p:spPr>
          <a:xfrm>
            <a:off x="3987209" y="3125971"/>
            <a:ext cx="5156793" cy="2017529"/>
          </a:xfrm>
          <a:prstGeom prst="rect">
            <a:avLst/>
          </a:prstGeom>
          <a:solidFill>
            <a:srgbClr val="73623B"/>
          </a:solidFill>
          <a:ln w="12700">
            <a:miter lim="400000"/>
          </a:ln>
        </p:spPr>
        <p:txBody>
          <a:bodyPr lIns="38100" tIns="38100" rIns="38100" bIns="38100" anchor="ctr"/>
          <a:lstStyle/>
          <a:p>
            <a:pPr algn="ctr" defTabSz="309563">
              <a:defRPr sz="1600">
                <a:solidFill>
                  <a:srgbClr val="FFFFFF"/>
                </a:solidFill>
              </a:defRPr>
            </a:pPr>
            <a:endParaRPr sz="1200"/>
          </a:p>
        </p:txBody>
      </p:sp>
      <p:grpSp>
        <p:nvGrpSpPr>
          <p:cNvPr id="846" name="Gruppieren"/>
          <p:cNvGrpSpPr/>
          <p:nvPr/>
        </p:nvGrpSpPr>
        <p:grpSpPr>
          <a:xfrm>
            <a:off x="4422849" y="1894713"/>
            <a:ext cx="4227197" cy="2494902"/>
            <a:chOff x="0" y="0"/>
            <a:chExt cx="5636262" cy="3326535"/>
          </a:xfrm>
        </p:grpSpPr>
        <p:sp>
          <p:nvSpPr>
            <p:cNvPr id="829" name="Form"/>
            <p:cNvSpPr/>
            <p:nvPr/>
          </p:nvSpPr>
          <p:spPr>
            <a:xfrm>
              <a:off x="508281" y="15806"/>
              <a:ext cx="4589783" cy="3108737"/>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30" name="Form"/>
            <p:cNvSpPr/>
            <p:nvPr/>
          </p:nvSpPr>
          <p:spPr>
            <a:xfrm>
              <a:off x="498797" y="0"/>
              <a:ext cx="4608751" cy="3135607"/>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696A6D"/>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nvGrpSpPr>
            <p:cNvPr id="837" name="Gruppieren"/>
            <p:cNvGrpSpPr/>
            <p:nvPr/>
          </p:nvGrpSpPr>
          <p:grpSpPr>
            <a:xfrm>
              <a:off x="0" y="2987702"/>
              <a:ext cx="5636199" cy="321455"/>
              <a:chOff x="0" y="-21028"/>
              <a:chExt cx="5636198" cy="321454"/>
            </a:xfrm>
          </p:grpSpPr>
          <p:grpSp>
            <p:nvGrpSpPr>
              <p:cNvPr id="833" name="Rechteck"/>
              <p:cNvGrpSpPr/>
              <p:nvPr/>
            </p:nvGrpSpPr>
            <p:grpSpPr>
              <a:xfrm>
                <a:off x="0" y="-21028"/>
                <a:ext cx="2819661" cy="321454"/>
                <a:chOff x="0" y="-21027"/>
                <a:chExt cx="2819660" cy="321453"/>
              </a:xfrm>
            </p:grpSpPr>
            <p:sp>
              <p:nvSpPr>
                <p:cNvPr id="831" name="Rectangle"/>
                <p:cNvSpPr/>
                <p:nvPr/>
              </p:nvSpPr>
              <p:spPr>
                <a:xfrm>
                  <a:off x="0" y="103206"/>
                  <a:ext cx="2819660" cy="72988"/>
                </a:xfrm>
                <a:prstGeom prst="rect">
                  <a:avLst/>
                </a:prstGeom>
                <a:gradFill flip="none" rotWithShape="1">
                  <a:gsLst>
                    <a:gs pos="0">
                      <a:srgbClr val="464847"/>
                    </a:gs>
                    <a:gs pos="1078">
                      <a:srgbClr val="3B4142"/>
                    </a:gs>
                    <a:gs pos="1415">
                      <a:srgbClr val="727679"/>
                    </a:gs>
                    <a:gs pos="1675">
                      <a:srgbClr val="A9ACB0"/>
                    </a:gs>
                    <a:gs pos="3441">
                      <a:srgbClr val="787B80"/>
                    </a:gs>
                    <a:gs pos="5318">
                      <a:srgbClr val="484B4F"/>
                    </a:gs>
                    <a:gs pos="13483">
                      <a:srgbClr val="5C5E63"/>
                    </a:gs>
                    <a:gs pos="20452">
                      <a:srgbClr val="717276"/>
                    </a:gs>
                    <a:gs pos="38329">
                      <a:srgbClr val="818287"/>
                    </a:gs>
                    <a:gs pos="62243">
                      <a:srgbClr val="929397"/>
                    </a:gs>
                  </a:gsLst>
                  <a:lin ang="0" scaled="0"/>
                </a:gradFill>
                <a:ln w="12700" cap="flat">
                  <a:noFill/>
                  <a:miter lim="400000"/>
                </a:ln>
                <a:effectLst/>
              </p:spPr>
              <p:txBody>
                <a:bodyPr wrap="square" lIns="50800" tIns="50800" rIns="50800" bIns="50800" numCol="1" anchor="ctr">
                  <a:noAutofit/>
                </a:bodyPr>
                <a:lstStyle/>
                <a:p>
                  <a:pPr algn="ctr" defTabSz="438150">
                    <a:defRPr sz="2400">
                      <a:solidFill>
                        <a:srgbClr val="FFFFFF"/>
                      </a:solidFill>
                      <a:effectLst>
                        <a:outerShdw blurRad="25400" dist="23998" dir="2700000" rotWithShape="0">
                          <a:srgbClr val="000000">
                            <a:alpha val="31033"/>
                          </a:srgbClr>
                        </a:outerShdw>
                      </a:effectLst>
                    </a:defRPr>
                  </a:pPr>
                  <a:endParaRPr sz="1800"/>
                </a:p>
              </p:txBody>
            </p:sp>
            <p:sp>
              <p:nvSpPr>
                <p:cNvPr id="832" name="Text"/>
                <p:cNvSpPr txBox="1"/>
                <p:nvPr/>
              </p:nvSpPr>
              <p:spPr>
                <a:xfrm>
                  <a:off x="0" y="-21027"/>
                  <a:ext cx="2819660" cy="3214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ctr" defTabSz="584200">
                    <a:defRPr sz="1200">
                      <a:solidFill>
                        <a:srgbClr val="FFFFFF"/>
                      </a:solidFill>
                      <a:effectLst>
                        <a:outerShdw blurRad="25400" dist="23998" dir="2700000" rotWithShape="0">
                          <a:srgbClr val="000000">
                            <a:alpha val="31033"/>
                          </a:srgbClr>
                        </a:outerShdw>
                      </a:effectLst>
                    </a:defRPr>
                  </a:lvl1pPr>
                </a:lstStyle>
                <a:p>
                  <a:r>
                    <a:rPr sz="900"/>
                    <a:t> </a:t>
                  </a:r>
                </a:p>
              </p:txBody>
            </p:sp>
          </p:grpSp>
          <p:grpSp>
            <p:nvGrpSpPr>
              <p:cNvPr id="836" name="Rechteck"/>
              <p:cNvGrpSpPr/>
              <p:nvPr/>
            </p:nvGrpSpPr>
            <p:grpSpPr>
              <a:xfrm>
                <a:off x="2816536" y="-21028"/>
                <a:ext cx="2819662" cy="321454"/>
                <a:chOff x="0" y="-21027"/>
                <a:chExt cx="2819661" cy="321453"/>
              </a:xfrm>
            </p:grpSpPr>
            <p:sp>
              <p:nvSpPr>
                <p:cNvPr id="834" name="Rectangle"/>
                <p:cNvSpPr/>
                <p:nvPr/>
              </p:nvSpPr>
              <p:spPr>
                <a:xfrm>
                  <a:off x="0" y="103206"/>
                  <a:ext cx="2819661" cy="72988"/>
                </a:xfrm>
                <a:prstGeom prst="rect">
                  <a:avLst/>
                </a:prstGeom>
                <a:gradFill flip="none" rotWithShape="1">
                  <a:gsLst>
                    <a:gs pos="0">
                      <a:srgbClr val="464847"/>
                    </a:gs>
                    <a:gs pos="1078">
                      <a:srgbClr val="3B4142"/>
                    </a:gs>
                    <a:gs pos="1415">
                      <a:srgbClr val="727679"/>
                    </a:gs>
                    <a:gs pos="1675">
                      <a:srgbClr val="A9ACB0"/>
                    </a:gs>
                    <a:gs pos="3441">
                      <a:srgbClr val="787B80"/>
                    </a:gs>
                    <a:gs pos="5318">
                      <a:srgbClr val="484B4F"/>
                    </a:gs>
                    <a:gs pos="13483">
                      <a:srgbClr val="5C5E63"/>
                    </a:gs>
                    <a:gs pos="20452">
                      <a:srgbClr val="717276"/>
                    </a:gs>
                    <a:gs pos="38329">
                      <a:srgbClr val="818287"/>
                    </a:gs>
                    <a:gs pos="62243">
                      <a:srgbClr val="929397"/>
                    </a:gs>
                  </a:gsLst>
                  <a:lin ang="10800000" scaled="0"/>
                </a:gradFill>
                <a:ln w="12700" cap="flat">
                  <a:noFill/>
                  <a:miter lim="400000"/>
                </a:ln>
                <a:effectLst/>
              </p:spPr>
              <p:txBody>
                <a:bodyPr wrap="square" lIns="50800" tIns="50800" rIns="50800" bIns="50800" numCol="1" anchor="ctr">
                  <a:noAutofit/>
                </a:bodyPr>
                <a:lstStyle/>
                <a:p>
                  <a:pPr algn="ctr" defTabSz="438150">
                    <a:defRPr sz="2400">
                      <a:solidFill>
                        <a:srgbClr val="FFFFFF"/>
                      </a:solidFill>
                      <a:effectLst>
                        <a:outerShdw blurRad="25400" dist="23998" dir="2700000" rotWithShape="0">
                          <a:srgbClr val="000000">
                            <a:alpha val="31033"/>
                          </a:srgbClr>
                        </a:outerShdw>
                      </a:effectLst>
                    </a:defRPr>
                  </a:pPr>
                  <a:endParaRPr sz="1800"/>
                </a:p>
              </p:txBody>
            </p:sp>
            <p:sp>
              <p:nvSpPr>
                <p:cNvPr id="835" name="Text"/>
                <p:cNvSpPr txBox="1"/>
                <p:nvPr/>
              </p:nvSpPr>
              <p:spPr>
                <a:xfrm>
                  <a:off x="0" y="-21027"/>
                  <a:ext cx="2819661" cy="3214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ctr" defTabSz="584200">
                    <a:defRPr sz="1200">
                      <a:solidFill>
                        <a:srgbClr val="FFFFFF"/>
                      </a:solidFill>
                      <a:effectLst>
                        <a:outerShdw blurRad="25400" dist="23998" dir="2700000" rotWithShape="0">
                          <a:srgbClr val="000000">
                            <a:alpha val="31033"/>
                          </a:srgbClr>
                        </a:outerShdw>
                      </a:effectLst>
                    </a:defRPr>
                  </a:lvl1pPr>
                </a:lstStyle>
                <a:p>
                  <a:r>
                    <a:rPr sz="900"/>
                    <a:t> </a:t>
                  </a:r>
                </a:p>
              </p:txBody>
            </p:sp>
          </p:grpSp>
        </p:grpSp>
        <p:sp>
          <p:nvSpPr>
            <p:cNvPr id="838" name="Form"/>
            <p:cNvSpPr/>
            <p:nvPr/>
          </p:nvSpPr>
          <p:spPr>
            <a:xfrm>
              <a:off x="2430932" y="3112867"/>
              <a:ext cx="766247" cy="454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gradFill flip="none" rotWithShape="1">
              <a:gsLst>
                <a:gs pos="0">
                  <a:srgbClr val="24282B"/>
                </a:gs>
                <a:gs pos="3819">
                  <a:srgbClr val="46494C"/>
                </a:gs>
                <a:gs pos="9344">
                  <a:srgbClr val="696A6D"/>
                </a:gs>
                <a:gs pos="49865">
                  <a:srgbClr val="727376"/>
                </a:gs>
                <a:gs pos="92717">
                  <a:srgbClr val="696A6D"/>
                </a:gs>
                <a:gs pos="100000">
                  <a:srgbClr val="24282B"/>
                </a:gs>
              </a:gsLst>
              <a:lin ang="0" scaled="0"/>
            </a:gra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nvGrpSpPr>
            <p:cNvPr id="841" name="Form"/>
            <p:cNvGrpSpPr/>
            <p:nvPr/>
          </p:nvGrpSpPr>
          <p:grpSpPr>
            <a:xfrm>
              <a:off x="2523" y="3074592"/>
              <a:ext cx="5633739" cy="251943"/>
              <a:chOff x="0" y="-18621"/>
              <a:chExt cx="5633738" cy="251940"/>
            </a:xfrm>
          </p:grpSpPr>
          <p:sp>
            <p:nvSpPr>
              <p:cNvPr id="839" name="Shape"/>
              <p:cNvSpPr/>
              <p:nvPr/>
            </p:nvSpPr>
            <p:spPr>
              <a:xfrm>
                <a:off x="0" y="89610"/>
                <a:ext cx="5633738" cy="35479"/>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gradFill flip="none" rotWithShape="1">
                <a:gsLst>
                  <a:gs pos="0">
                    <a:srgbClr val="3B4142"/>
                  </a:gs>
                  <a:gs pos="18807">
                    <a:srgbClr val="63686B"/>
                  </a:gs>
                  <a:gs pos="35319">
                    <a:srgbClr val="8B8F93"/>
                  </a:gs>
                  <a:gs pos="54082">
                    <a:srgbClr val="9A9DA2"/>
                  </a:gs>
                  <a:gs pos="83486">
                    <a:srgbClr val="A9ACB0"/>
                  </a:gs>
                  <a:gs pos="100000">
                    <a:srgbClr val="464847"/>
                  </a:gs>
                </a:gsLst>
                <a:lin ang="16200000" scaled="0"/>
              </a:gra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840" name="Text"/>
              <p:cNvSpPr txBox="1"/>
              <p:nvPr/>
            </p:nvSpPr>
            <p:spPr>
              <a:xfrm>
                <a:off x="0" y="-18621"/>
                <a:ext cx="5633673" cy="2519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sp>
          <p:nvSpPr>
            <p:cNvPr id="842" name="Form"/>
            <p:cNvSpPr/>
            <p:nvPr/>
          </p:nvSpPr>
          <p:spPr>
            <a:xfrm>
              <a:off x="522507" y="31612"/>
              <a:ext cx="4560627" cy="3018641"/>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43" name="Form"/>
            <p:cNvSpPr/>
            <p:nvPr/>
          </p:nvSpPr>
          <p:spPr>
            <a:xfrm>
              <a:off x="660315" y="224396"/>
              <a:ext cx="4284133" cy="2699460"/>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44" name="Form"/>
            <p:cNvSpPr/>
            <p:nvPr/>
          </p:nvSpPr>
          <p:spPr>
            <a:xfrm>
              <a:off x="2785964" y="109721"/>
              <a:ext cx="35996" cy="36000"/>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45" name="Form"/>
            <p:cNvSpPr/>
            <p:nvPr/>
          </p:nvSpPr>
          <p:spPr>
            <a:xfrm>
              <a:off x="2785964" y="115824"/>
              <a:ext cx="28092" cy="27407"/>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sp>
        <p:nvSpPr>
          <p:cNvPr id="8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48"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849" name="Bild"/>
          <p:cNvSpPr>
            <a:spLocks noGrp="1"/>
          </p:cNvSpPr>
          <p:nvPr>
            <p:ph type="pic" sz="quarter" idx="13"/>
          </p:nvPr>
        </p:nvSpPr>
        <p:spPr>
          <a:xfrm>
            <a:off x="4912562" y="2059936"/>
            <a:ext cx="3214826" cy="202502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377968033"/>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67">
    <p:spTree>
      <p:nvGrpSpPr>
        <p:cNvPr id="1" name=""/>
        <p:cNvGrpSpPr/>
        <p:nvPr/>
      </p:nvGrpSpPr>
      <p:grpSpPr>
        <a:xfrm>
          <a:off x="0" y="0"/>
          <a:ext cx="0" cy="0"/>
          <a:chOff x="0" y="0"/>
          <a:chExt cx="0" cy="0"/>
        </a:xfrm>
      </p:grpSpPr>
      <p:sp>
        <p:nvSpPr>
          <p:cNvPr id="856"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872" name="Gruppieren"/>
          <p:cNvGrpSpPr/>
          <p:nvPr/>
        </p:nvGrpSpPr>
        <p:grpSpPr>
          <a:xfrm>
            <a:off x="5523955" y="892061"/>
            <a:ext cx="2381796" cy="3359379"/>
            <a:chOff x="0" y="0"/>
            <a:chExt cx="3175726" cy="4479171"/>
          </a:xfrm>
        </p:grpSpPr>
        <p:sp>
          <p:nvSpPr>
            <p:cNvPr id="857" name="Form"/>
            <p:cNvSpPr/>
            <p:nvPr/>
          </p:nvSpPr>
          <p:spPr>
            <a:xfrm>
              <a:off x="0" y="0"/>
              <a:ext cx="3175727" cy="4479172"/>
            </a:xfrm>
            <a:custGeom>
              <a:avLst/>
              <a:gdLst/>
              <a:ahLst/>
              <a:cxnLst>
                <a:cxn ang="0">
                  <a:pos x="wd2" y="hd2"/>
                </a:cxn>
                <a:cxn ang="5400000">
                  <a:pos x="wd2" y="hd2"/>
                </a:cxn>
                <a:cxn ang="10800000">
                  <a:pos x="wd2" y="hd2"/>
                </a:cxn>
                <a:cxn ang="16200000">
                  <a:pos x="wd2" y="hd2"/>
                </a:cxn>
              </a:cxnLst>
              <a:rect l="0" t="0" r="r" b="b"/>
              <a:pathLst>
                <a:path w="21600" h="21600" extrusionOk="0">
                  <a:moveTo>
                    <a:pt x="20422" y="21600"/>
                  </a:moveTo>
                  <a:lnTo>
                    <a:pt x="1178" y="21600"/>
                  </a:lnTo>
                  <a:cubicBezTo>
                    <a:pt x="525" y="21600"/>
                    <a:pt x="0" y="21228"/>
                    <a:pt x="0" y="20767"/>
                  </a:cubicBezTo>
                  <a:lnTo>
                    <a:pt x="0" y="835"/>
                  </a:lnTo>
                  <a:cubicBezTo>
                    <a:pt x="0" y="372"/>
                    <a:pt x="525" y="0"/>
                    <a:pt x="1178" y="0"/>
                  </a:cubicBezTo>
                  <a:lnTo>
                    <a:pt x="20422" y="0"/>
                  </a:lnTo>
                  <a:cubicBezTo>
                    <a:pt x="21075" y="0"/>
                    <a:pt x="21600" y="372"/>
                    <a:pt x="21600" y="835"/>
                  </a:cubicBezTo>
                  <a:lnTo>
                    <a:pt x="21600" y="20767"/>
                  </a:lnTo>
                  <a:cubicBezTo>
                    <a:pt x="21600" y="21228"/>
                    <a:pt x="21075" y="21600"/>
                    <a:pt x="20422" y="21600"/>
                  </a:cubicBezTo>
                </a:path>
              </a:pathLst>
            </a:custGeom>
            <a:solidFill>
              <a:srgbClr val="B7B7B7"/>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58" name="Form"/>
            <p:cNvSpPr/>
            <p:nvPr/>
          </p:nvSpPr>
          <p:spPr>
            <a:xfrm>
              <a:off x="19262" y="19262"/>
              <a:ext cx="3135062" cy="4438507"/>
            </a:xfrm>
            <a:custGeom>
              <a:avLst/>
              <a:gdLst/>
              <a:ahLst/>
              <a:cxnLst>
                <a:cxn ang="0">
                  <a:pos x="wd2" y="hd2"/>
                </a:cxn>
                <a:cxn ang="5400000">
                  <a:pos x="wd2" y="hd2"/>
                </a:cxn>
                <a:cxn ang="10800000">
                  <a:pos x="wd2" y="hd2"/>
                </a:cxn>
                <a:cxn ang="16200000">
                  <a:pos x="wd2" y="hd2"/>
                </a:cxn>
              </a:cxnLst>
              <a:rect l="0" t="0" r="r" b="b"/>
              <a:pathLst>
                <a:path w="21600" h="21600" extrusionOk="0">
                  <a:moveTo>
                    <a:pt x="20547" y="21600"/>
                  </a:moveTo>
                  <a:lnTo>
                    <a:pt x="1053" y="21600"/>
                  </a:lnTo>
                  <a:cubicBezTo>
                    <a:pt x="468" y="21600"/>
                    <a:pt x="0" y="21269"/>
                    <a:pt x="0" y="20858"/>
                  </a:cubicBezTo>
                  <a:lnTo>
                    <a:pt x="0" y="744"/>
                  </a:lnTo>
                  <a:cubicBezTo>
                    <a:pt x="0" y="331"/>
                    <a:pt x="468" y="0"/>
                    <a:pt x="1053" y="0"/>
                  </a:cubicBezTo>
                  <a:lnTo>
                    <a:pt x="20547" y="0"/>
                  </a:lnTo>
                  <a:cubicBezTo>
                    <a:pt x="21132" y="0"/>
                    <a:pt x="21600" y="331"/>
                    <a:pt x="21600" y="744"/>
                  </a:cubicBezTo>
                  <a:lnTo>
                    <a:pt x="21600" y="20858"/>
                  </a:lnTo>
                  <a:cubicBezTo>
                    <a:pt x="21600" y="21269"/>
                    <a:pt x="21132" y="21600"/>
                    <a:pt x="20547" y="21600"/>
                  </a:cubicBezTo>
                </a:path>
              </a:pathLst>
            </a:custGeom>
            <a:solidFill>
              <a:srgbClr val="08080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59" name="Form"/>
            <p:cNvSpPr/>
            <p:nvPr/>
          </p:nvSpPr>
          <p:spPr>
            <a:xfrm>
              <a:off x="181925" y="376693"/>
              <a:ext cx="2809735" cy="3725786"/>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1" y="21600"/>
                    <a:pt x="0" y="21547"/>
                    <a:pt x="0" y="21482"/>
                  </a:cubicBezTo>
                  <a:lnTo>
                    <a:pt x="0" y="118"/>
                  </a:lnTo>
                  <a:cubicBezTo>
                    <a:pt x="0" y="53"/>
                    <a:pt x="71" y="0"/>
                    <a:pt x="157" y="0"/>
                  </a:cubicBezTo>
                  <a:lnTo>
                    <a:pt x="21443" y="0"/>
                  </a:lnTo>
                  <a:cubicBezTo>
                    <a:pt x="21533" y="0"/>
                    <a:pt x="21600" y="53"/>
                    <a:pt x="21600" y="118"/>
                  </a:cubicBezTo>
                  <a:lnTo>
                    <a:pt x="21600" y="21482"/>
                  </a:lnTo>
                  <a:cubicBezTo>
                    <a:pt x="21600" y="21547"/>
                    <a:pt x="21533" y="21600"/>
                    <a:pt x="21443" y="21600"/>
                  </a:cubicBezTo>
                </a:path>
              </a:pathLst>
            </a:custGeom>
            <a:solidFill>
              <a:srgbClr val="424242"/>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60" name="Form"/>
            <p:cNvSpPr/>
            <p:nvPr/>
          </p:nvSpPr>
          <p:spPr>
            <a:xfrm>
              <a:off x="192627" y="385254"/>
              <a:ext cx="2790472" cy="3706523"/>
            </a:xfrm>
            <a:custGeom>
              <a:avLst/>
              <a:gdLst/>
              <a:ahLst/>
              <a:cxnLst>
                <a:cxn ang="0">
                  <a:pos x="wd2" y="hd2"/>
                </a:cxn>
                <a:cxn ang="5400000">
                  <a:pos x="wd2" y="hd2"/>
                </a:cxn>
                <a:cxn ang="10800000">
                  <a:pos x="wd2" y="hd2"/>
                </a:cxn>
                <a:cxn ang="16200000">
                  <a:pos x="wd2" y="hd2"/>
                </a:cxn>
              </a:cxnLst>
              <a:rect l="0" t="0" r="r" b="b"/>
              <a:pathLst>
                <a:path w="21600" h="21600" extrusionOk="0">
                  <a:moveTo>
                    <a:pt x="21442" y="21600"/>
                  </a:moveTo>
                  <a:lnTo>
                    <a:pt x="158" y="21600"/>
                  </a:lnTo>
                  <a:cubicBezTo>
                    <a:pt x="71" y="21600"/>
                    <a:pt x="0" y="21546"/>
                    <a:pt x="0" y="21481"/>
                  </a:cubicBezTo>
                  <a:lnTo>
                    <a:pt x="0" y="119"/>
                  </a:lnTo>
                  <a:cubicBezTo>
                    <a:pt x="0" y="54"/>
                    <a:pt x="71" y="0"/>
                    <a:pt x="158" y="0"/>
                  </a:cubicBezTo>
                  <a:lnTo>
                    <a:pt x="21442" y="0"/>
                  </a:lnTo>
                  <a:cubicBezTo>
                    <a:pt x="21532" y="0"/>
                    <a:pt x="21600" y="54"/>
                    <a:pt x="21600" y="119"/>
                  </a:cubicBezTo>
                  <a:lnTo>
                    <a:pt x="21600" y="21481"/>
                  </a:lnTo>
                  <a:cubicBezTo>
                    <a:pt x="21600" y="21546"/>
                    <a:pt x="21532" y="21600"/>
                    <a:pt x="21442" y="21600"/>
                  </a:cubicBezTo>
                </a:path>
              </a:pathLst>
            </a:custGeom>
            <a:solidFill>
              <a:srgbClr val="D3D3D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61" name="Form"/>
            <p:cNvSpPr/>
            <p:nvPr/>
          </p:nvSpPr>
          <p:spPr>
            <a:xfrm>
              <a:off x="1562779" y="175862"/>
              <a:ext cx="50531" cy="50174"/>
            </a:xfrm>
            <a:custGeom>
              <a:avLst/>
              <a:gdLst/>
              <a:ahLst/>
              <a:cxnLst>
                <a:cxn ang="0">
                  <a:pos x="wd2" y="hd2"/>
                </a:cxn>
                <a:cxn ang="5400000">
                  <a:pos x="wd2" y="hd2"/>
                </a:cxn>
                <a:cxn ang="10800000">
                  <a:pos x="wd2" y="hd2"/>
                </a:cxn>
                <a:cxn ang="16200000">
                  <a:pos x="wd2" y="hd2"/>
                </a:cxn>
              </a:cxnLst>
              <a:rect l="0" t="0" r="r" b="b"/>
              <a:pathLst>
                <a:path w="21448" h="21296" extrusionOk="0">
                  <a:moveTo>
                    <a:pt x="11463" y="52"/>
                  </a:moveTo>
                  <a:cubicBezTo>
                    <a:pt x="13501" y="52"/>
                    <a:pt x="15131" y="663"/>
                    <a:pt x="16761" y="1682"/>
                  </a:cubicBezTo>
                  <a:cubicBezTo>
                    <a:pt x="18391" y="2905"/>
                    <a:pt x="19206" y="4127"/>
                    <a:pt x="20225" y="5961"/>
                  </a:cubicBezTo>
                  <a:cubicBezTo>
                    <a:pt x="21040" y="7795"/>
                    <a:pt x="21448" y="9629"/>
                    <a:pt x="21448" y="11463"/>
                  </a:cubicBezTo>
                  <a:cubicBezTo>
                    <a:pt x="21244" y="13501"/>
                    <a:pt x="20633" y="14927"/>
                    <a:pt x="19614" y="16557"/>
                  </a:cubicBezTo>
                  <a:cubicBezTo>
                    <a:pt x="18391" y="18188"/>
                    <a:pt x="17169" y="19410"/>
                    <a:pt x="15335" y="20225"/>
                  </a:cubicBezTo>
                  <a:cubicBezTo>
                    <a:pt x="13501" y="21040"/>
                    <a:pt x="11667" y="21448"/>
                    <a:pt x="9833" y="21244"/>
                  </a:cubicBezTo>
                  <a:cubicBezTo>
                    <a:pt x="7795" y="21244"/>
                    <a:pt x="6369" y="20633"/>
                    <a:pt x="4739" y="19410"/>
                  </a:cubicBezTo>
                  <a:cubicBezTo>
                    <a:pt x="3108" y="18391"/>
                    <a:pt x="1886" y="17169"/>
                    <a:pt x="1071" y="15335"/>
                  </a:cubicBezTo>
                  <a:cubicBezTo>
                    <a:pt x="256" y="13501"/>
                    <a:pt x="-152" y="11871"/>
                    <a:pt x="52" y="9833"/>
                  </a:cubicBezTo>
                  <a:cubicBezTo>
                    <a:pt x="256" y="7999"/>
                    <a:pt x="663" y="6369"/>
                    <a:pt x="1886" y="4739"/>
                  </a:cubicBezTo>
                  <a:cubicBezTo>
                    <a:pt x="2905" y="3108"/>
                    <a:pt x="4127" y="1886"/>
                    <a:pt x="5961" y="1071"/>
                  </a:cubicBezTo>
                  <a:cubicBezTo>
                    <a:pt x="7591" y="256"/>
                    <a:pt x="9425" y="-152"/>
                    <a:pt x="11463" y="52"/>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62" name="Form"/>
            <p:cNvSpPr/>
            <p:nvPr/>
          </p:nvSpPr>
          <p:spPr>
            <a:xfrm>
              <a:off x="1568842" y="184367"/>
              <a:ext cx="35908" cy="37423"/>
            </a:xfrm>
            <a:custGeom>
              <a:avLst/>
              <a:gdLst/>
              <a:ahLst/>
              <a:cxnLst>
                <a:cxn ang="0">
                  <a:pos x="wd2" y="hd2"/>
                </a:cxn>
                <a:cxn ang="5400000">
                  <a:pos x="wd2" y="hd2"/>
                </a:cxn>
                <a:cxn ang="10800000">
                  <a:pos x="wd2" y="hd2"/>
                </a:cxn>
                <a:cxn ang="16200000">
                  <a:pos x="wd2" y="hd2"/>
                </a:cxn>
              </a:cxnLst>
              <a:rect l="0" t="0" r="r" b="b"/>
              <a:pathLst>
                <a:path w="21600" h="21254" extrusionOk="0">
                  <a:moveTo>
                    <a:pt x="17568" y="2073"/>
                  </a:moveTo>
                  <a:cubicBezTo>
                    <a:pt x="19008" y="3195"/>
                    <a:pt x="20160" y="4878"/>
                    <a:pt x="21024" y="6561"/>
                  </a:cubicBezTo>
                  <a:cubicBezTo>
                    <a:pt x="21600" y="8525"/>
                    <a:pt x="21600" y="9928"/>
                    <a:pt x="21600" y="11891"/>
                  </a:cubicBezTo>
                  <a:cubicBezTo>
                    <a:pt x="21312" y="13855"/>
                    <a:pt x="20736" y="15538"/>
                    <a:pt x="19584" y="16941"/>
                  </a:cubicBezTo>
                  <a:cubicBezTo>
                    <a:pt x="18432" y="18624"/>
                    <a:pt x="16992" y="19465"/>
                    <a:pt x="15264" y="20307"/>
                  </a:cubicBezTo>
                  <a:cubicBezTo>
                    <a:pt x="13248" y="21148"/>
                    <a:pt x="11520" y="21429"/>
                    <a:pt x="9504" y="21148"/>
                  </a:cubicBezTo>
                  <a:cubicBezTo>
                    <a:pt x="7488" y="20868"/>
                    <a:pt x="5760" y="20307"/>
                    <a:pt x="4320" y="18904"/>
                  </a:cubicBezTo>
                  <a:cubicBezTo>
                    <a:pt x="2592" y="17782"/>
                    <a:pt x="1728" y="16380"/>
                    <a:pt x="864" y="14697"/>
                  </a:cubicBezTo>
                  <a:cubicBezTo>
                    <a:pt x="0" y="13013"/>
                    <a:pt x="0" y="11050"/>
                    <a:pt x="0" y="9367"/>
                  </a:cubicBezTo>
                  <a:cubicBezTo>
                    <a:pt x="288" y="7403"/>
                    <a:pt x="1152" y="5720"/>
                    <a:pt x="2304" y="4037"/>
                  </a:cubicBezTo>
                  <a:cubicBezTo>
                    <a:pt x="3456" y="2634"/>
                    <a:pt x="4608" y="1512"/>
                    <a:pt x="6624" y="671"/>
                  </a:cubicBezTo>
                  <a:cubicBezTo>
                    <a:pt x="8352" y="110"/>
                    <a:pt x="10368" y="-171"/>
                    <a:pt x="12384" y="110"/>
                  </a:cubicBezTo>
                  <a:cubicBezTo>
                    <a:pt x="14400" y="390"/>
                    <a:pt x="15840" y="951"/>
                    <a:pt x="17568" y="2073"/>
                  </a:cubicBezTo>
                </a:path>
              </a:pathLst>
            </a:custGeom>
            <a:solidFill>
              <a:srgbClr val="7F7F7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63" name="Form"/>
            <p:cNvSpPr/>
            <p:nvPr/>
          </p:nvSpPr>
          <p:spPr>
            <a:xfrm>
              <a:off x="1577403" y="192627"/>
              <a:ext cx="20907" cy="20907"/>
            </a:xfrm>
            <a:custGeom>
              <a:avLst/>
              <a:gdLst/>
              <a:ahLst/>
              <a:cxnLst>
                <a:cxn ang="0">
                  <a:pos x="wd2" y="hd2"/>
                </a:cxn>
                <a:cxn ang="5400000">
                  <a:pos x="wd2" y="hd2"/>
                </a:cxn>
                <a:cxn ang="10800000">
                  <a:pos x="wd2" y="hd2"/>
                </a:cxn>
                <a:cxn ang="16200000">
                  <a:pos x="wd2" y="hd2"/>
                </a:cxn>
              </a:cxnLst>
              <a:rect l="0" t="0" r="r" b="b"/>
              <a:pathLst>
                <a:path w="21600" h="21600" extrusionOk="0">
                  <a:moveTo>
                    <a:pt x="19543" y="5143"/>
                  </a:moveTo>
                  <a:cubicBezTo>
                    <a:pt x="20571" y="6686"/>
                    <a:pt x="21086" y="8229"/>
                    <a:pt x="21600" y="10286"/>
                  </a:cubicBezTo>
                  <a:cubicBezTo>
                    <a:pt x="21600" y="12857"/>
                    <a:pt x="21086" y="14400"/>
                    <a:pt x="20057" y="15943"/>
                  </a:cubicBezTo>
                  <a:cubicBezTo>
                    <a:pt x="19029" y="18000"/>
                    <a:pt x="18000" y="19029"/>
                    <a:pt x="16457" y="20057"/>
                  </a:cubicBezTo>
                  <a:cubicBezTo>
                    <a:pt x="14914" y="21086"/>
                    <a:pt x="12857" y="21600"/>
                    <a:pt x="11314" y="21600"/>
                  </a:cubicBezTo>
                  <a:cubicBezTo>
                    <a:pt x="9257" y="21600"/>
                    <a:pt x="7200" y="21086"/>
                    <a:pt x="5657" y="20057"/>
                  </a:cubicBezTo>
                  <a:cubicBezTo>
                    <a:pt x="4114" y="19543"/>
                    <a:pt x="2571" y="18000"/>
                    <a:pt x="1543" y="16457"/>
                  </a:cubicBezTo>
                  <a:cubicBezTo>
                    <a:pt x="514" y="14914"/>
                    <a:pt x="0" y="13371"/>
                    <a:pt x="0" y="11314"/>
                  </a:cubicBezTo>
                  <a:cubicBezTo>
                    <a:pt x="0" y="9257"/>
                    <a:pt x="0" y="7714"/>
                    <a:pt x="1029" y="5657"/>
                  </a:cubicBezTo>
                  <a:cubicBezTo>
                    <a:pt x="2057" y="4114"/>
                    <a:pt x="2571" y="2571"/>
                    <a:pt x="4629" y="1543"/>
                  </a:cubicBezTo>
                  <a:cubicBezTo>
                    <a:pt x="6171" y="514"/>
                    <a:pt x="8229" y="0"/>
                    <a:pt x="10286" y="0"/>
                  </a:cubicBezTo>
                  <a:cubicBezTo>
                    <a:pt x="12343" y="0"/>
                    <a:pt x="13886" y="514"/>
                    <a:pt x="15429" y="1029"/>
                  </a:cubicBezTo>
                  <a:cubicBezTo>
                    <a:pt x="17486" y="2057"/>
                    <a:pt x="18514" y="3086"/>
                    <a:pt x="19543" y="5143"/>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64" name="Form"/>
            <p:cNvSpPr/>
            <p:nvPr/>
          </p:nvSpPr>
          <p:spPr>
            <a:xfrm>
              <a:off x="1488906" y="4200666"/>
              <a:ext cx="196073" cy="195960"/>
            </a:xfrm>
            <a:custGeom>
              <a:avLst/>
              <a:gdLst/>
              <a:ahLst/>
              <a:cxnLst>
                <a:cxn ang="0">
                  <a:pos x="wd2" y="hd2"/>
                </a:cxn>
                <a:cxn ang="5400000">
                  <a:pos x="wd2" y="hd2"/>
                </a:cxn>
                <a:cxn ang="10800000">
                  <a:pos x="wd2" y="hd2"/>
                </a:cxn>
                <a:cxn ang="16200000">
                  <a:pos x="wd2" y="hd2"/>
                </a:cxn>
              </a:cxnLst>
              <a:rect l="0" t="0" r="r" b="b"/>
              <a:pathLst>
                <a:path w="21329" h="21316" extrusionOk="0">
                  <a:moveTo>
                    <a:pt x="18219" y="3122"/>
                  </a:moveTo>
                  <a:cubicBezTo>
                    <a:pt x="19595" y="4495"/>
                    <a:pt x="20442" y="5974"/>
                    <a:pt x="20972" y="7875"/>
                  </a:cubicBezTo>
                  <a:cubicBezTo>
                    <a:pt x="21448" y="9777"/>
                    <a:pt x="21448" y="11467"/>
                    <a:pt x="20972" y="13368"/>
                  </a:cubicBezTo>
                  <a:cubicBezTo>
                    <a:pt x="20442" y="15269"/>
                    <a:pt x="19595" y="16801"/>
                    <a:pt x="18219" y="18174"/>
                  </a:cubicBezTo>
                  <a:cubicBezTo>
                    <a:pt x="16842" y="19600"/>
                    <a:pt x="15360" y="20445"/>
                    <a:pt x="13454" y="20920"/>
                  </a:cubicBezTo>
                  <a:cubicBezTo>
                    <a:pt x="11548" y="21448"/>
                    <a:pt x="9801" y="21448"/>
                    <a:pt x="7948" y="20920"/>
                  </a:cubicBezTo>
                  <a:cubicBezTo>
                    <a:pt x="6042" y="20445"/>
                    <a:pt x="4507" y="19547"/>
                    <a:pt x="3130" y="18121"/>
                  </a:cubicBezTo>
                  <a:cubicBezTo>
                    <a:pt x="1701" y="16748"/>
                    <a:pt x="854" y="15269"/>
                    <a:pt x="377" y="13368"/>
                  </a:cubicBezTo>
                  <a:cubicBezTo>
                    <a:pt x="-152" y="11467"/>
                    <a:pt x="-99" y="9777"/>
                    <a:pt x="377" y="7875"/>
                  </a:cubicBezTo>
                  <a:cubicBezTo>
                    <a:pt x="907" y="5974"/>
                    <a:pt x="1701" y="4548"/>
                    <a:pt x="3130" y="3122"/>
                  </a:cubicBezTo>
                  <a:cubicBezTo>
                    <a:pt x="4507" y="1749"/>
                    <a:pt x="6042" y="904"/>
                    <a:pt x="7948" y="376"/>
                  </a:cubicBezTo>
                  <a:cubicBezTo>
                    <a:pt x="9801" y="-99"/>
                    <a:pt x="11548" y="-152"/>
                    <a:pt x="13454" y="376"/>
                  </a:cubicBezTo>
                  <a:cubicBezTo>
                    <a:pt x="15360" y="851"/>
                    <a:pt x="16842" y="1696"/>
                    <a:pt x="18219" y="3122"/>
                  </a:cubicBezTo>
                </a:path>
              </a:pathLst>
            </a:custGeom>
            <a:solidFill>
              <a:srgbClr val="EAEAEA">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65" name="Form"/>
            <p:cNvSpPr/>
            <p:nvPr/>
          </p:nvSpPr>
          <p:spPr>
            <a:xfrm>
              <a:off x="1487511" y="4201417"/>
              <a:ext cx="93684" cy="102247"/>
            </a:xfrm>
            <a:custGeom>
              <a:avLst/>
              <a:gdLst/>
              <a:ahLst/>
              <a:cxnLst>
                <a:cxn ang="0">
                  <a:pos x="wd2" y="hd2"/>
                </a:cxn>
                <a:cxn ang="5400000">
                  <a:pos x="wd2" y="hd2"/>
                </a:cxn>
                <a:cxn ang="10800000">
                  <a:pos x="wd2" y="hd2"/>
                </a:cxn>
                <a:cxn ang="16200000">
                  <a:pos x="wd2" y="hd2"/>
                </a:cxn>
              </a:cxnLst>
              <a:rect l="0" t="0" r="r" b="b"/>
              <a:pathLst>
                <a:path w="21600" h="21600" extrusionOk="0">
                  <a:moveTo>
                    <a:pt x="6107" y="6408"/>
                  </a:moveTo>
                  <a:cubicBezTo>
                    <a:pt x="1696" y="10542"/>
                    <a:pt x="0" y="15089"/>
                    <a:pt x="0" y="21600"/>
                  </a:cubicBezTo>
                  <a:lnTo>
                    <a:pt x="21600" y="21600"/>
                  </a:lnTo>
                  <a:lnTo>
                    <a:pt x="21600" y="0"/>
                  </a:lnTo>
                  <a:cubicBezTo>
                    <a:pt x="16850" y="0"/>
                    <a:pt x="10404" y="2377"/>
                    <a:pt x="6107" y="6408"/>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66" name="Form"/>
            <p:cNvSpPr/>
            <p:nvPr/>
          </p:nvSpPr>
          <p:spPr>
            <a:xfrm>
              <a:off x="1504633" y="4200612"/>
              <a:ext cx="136497" cy="98773"/>
            </a:xfrm>
            <a:custGeom>
              <a:avLst/>
              <a:gdLst/>
              <a:ahLst/>
              <a:cxnLst>
                <a:cxn ang="0">
                  <a:pos x="wd2" y="hd2"/>
                </a:cxn>
                <a:cxn ang="5400000">
                  <a:pos x="wd2" y="hd2"/>
                </a:cxn>
                <a:cxn ang="10800000">
                  <a:pos x="wd2" y="hd2"/>
                </a:cxn>
                <a:cxn ang="16200000">
                  <a:pos x="wd2" y="hd2"/>
                </a:cxn>
              </a:cxnLst>
              <a:rect l="0" t="0" r="r" b="b"/>
              <a:pathLst>
                <a:path w="21600" h="20865" extrusionOk="0">
                  <a:moveTo>
                    <a:pt x="10034" y="396"/>
                  </a:moveTo>
                  <a:cubicBezTo>
                    <a:pt x="5821" y="1425"/>
                    <a:pt x="2298" y="4716"/>
                    <a:pt x="0" y="9036"/>
                  </a:cubicBezTo>
                  <a:lnTo>
                    <a:pt x="12715" y="20865"/>
                  </a:lnTo>
                  <a:lnTo>
                    <a:pt x="21600" y="3791"/>
                  </a:lnTo>
                  <a:cubicBezTo>
                    <a:pt x="18383" y="602"/>
                    <a:pt x="14170" y="-735"/>
                    <a:pt x="10034" y="396"/>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67" name="Form"/>
            <p:cNvSpPr/>
            <p:nvPr/>
          </p:nvSpPr>
          <p:spPr>
            <a:xfrm>
              <a:off x="1541018" y="4200828"/>
              <a:ext cx="132216" cy="98557"/>
            </a:xfrm>
            <a:custGeom>
              <a:avLst/>
              <a:gdLst/>
              <a:ahLst/>
              <a:cxnLst>
                <a:cxn ang="0">
                  <a:pos x="wd2" y="hd2"/>
                </a:cxn>
                <a:cxn ang="5400000">
                  <a:pos x="wd2" y="hd2"/>
                </a:cxn>
                <a:cxn ang="10800000">
                  <a:pos x="wd2" y="hd2"/>
                </a:cxn>
                <a:cxn ang="16200000">
                  <a:pos x="wd2" y="hd2"/>
                </a:cxn>
              </a:cxnLst>
              <a:rect l="0" t="0" r="r" b="b"/>
              <a:pathLst>
                <a:path w="21600" h="20820" extrusionOk="0">
                  <a:moveTo>
                    <a:pt x="12105" y="969"/>
                  </a:moveTo>
                  <a:cubicBezTo>
                    <a:pt x="7991" y="-780"/>
                    <a:pt x="3640" y="-60"/>
                    <a:pt x="0" y="2306"/>
                  </a:cubicBezTo>
                  <a:lnTo>
                    <a:pt x="7279" y="20820"/>
                  </a:lnTo>
                  <a:lnTo>
                    <a:pt x="21600" y="11357"/>
                  </a:lnTo>
                  <a:cubicBezTo>
                    <a:pt x="19622" y="6317"/>
                    <a:pt x="16299" y="2717"/>
                    <a:pt x="12105" y="969"/>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68" name="Form"/>
            <p:cNvSpPr/>
            <p:nvPr/>
          </p:nvSpPr>
          <p:spPr>
            <a:xfrm>
              <a:off x="1590245" y="4295590"/>
              <a:ext cx="93685" cy="102247"/>
            </a:xfrm>
            <a:custGeom>
              <a:avLst/>
              <a:gdLst/>
              <a:ahLst/>
              <a:cxnLst>
                <a:cxn ang="0">
                  <a:pos x="wd2" y="hd2"/>
                </a:cxn>
                <a:cxn ang="5400000">
                  <a:pos x="wd2" y="hd2"/>
                </a:cxn>
                <a:cxn ang="10800000">
                  <a:pos x="wd2" y="hd2"/>
                </a:cxn>
                <a:cxn ang="16200000">
                  <a:pos x="wd2" y="hd2"/>
                </a:cxn>
              </a:cxnLst>
              <a:rect l="0" t="0" r="r" b="b"/>
              <a:pathLst>
                <a:path w="21600" h="21600" extrusionOk="0">
                  <a:moveTo>
                    <a:pt x="15380" y="15089"/>
                  </a:moveTo>
                  <a:cubicBezTo>
                    <a:pt x="19904" y="11058"/>
                    <a:pt x="21600" y="6408"/>
                    <a:pt x="21600" y="0"/>
                  </a:cubicBezTo>
                  <a:lnTo>
                    <a:pt x="0" y="0"/>
                  </a:lnTo>
                  <a:lnTo>
                    <a:pt x="0" y="21600"/>
                  </a:lnTo>
                  <a:cubicBezTo>
                    <a:pt x="4750" y="21600"/>
                    <a:pt x="11083" y="19223"/>
                    <a:pt x="15380" y="15089"/>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69" name="Form"/>
            <p:cNvSpPr/>
            <p:nvPr/>
          </p:nvSpPr>
          <p:spPr>
            <a:xfrm>
              <a:off x="1530317" y="4299870"/>
              <a:ext cx="136495" cy="97136"/>
            </a:xfrm>
            <a:custGeom>
              <a:avLst/>
              <a:gdLst/>
              <a:ahLst/>
              <a:cxnLst>
                <a:cxn ang="0">
                  <a:pos x="wd2" y="hd2"/>
                </a:cxn>
                <a:cxn ang="5400000">
                  <a:pos x="wd2" y="hd2"/>
                </a:cxn>
                <a:cxn ang="10800000">
                  <a:pos x="wd2" y="hd2"/>
                </a:cxn>
                <a:cxn ang="16200000">
                  <a:pos x="wd2" y="hd2"/>
                </a:cxn>
              </a:cxnLst>
              <a:rect l="0" t="0" r="r" b="b"/>
              <a:pathLst>
                <a:path w="21600" h="20958" extrusionOk="0">
                  <a:moveTo>
                    <a:pt x="11607" y="20665"/>
                  </a:moveTo>
                  <a:cubicBezTo>
                    <a:pt x="15758" y="19627"/>
                    <a:pt x="19371" y="16304"/>
                    <a:pt x="21600" y="11942"/>
                  </a:cubicBezTo>
                  <a:lnTo>
                    <a:pt x="8840" y="0"/>
                  </a:lnTo>
                  <a:lnTo>
                    <a:pt x="0" y="17238"/>
                  </a:lnTo>
                  <a:cubicBezTo>
                    <a:pt x="3228" y="20250"/>
                    <a:pt x="7379" y="21600"/>
                    <a:pt x="11607" y="20665"/>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70" name="Form"/>
            <p:cNvSpPr/>
            <p:nvPr/>
          </p:nvSpPr>
          <p:spPr>
            <a:xfrm>
              <a:off x="1498212" y="4299870"/>
              <a:ext cx="132215" cy="98558"/>
            </a:xfrm>
            <a:custGeom>
              <a:avLst/>
              <a:gdLst/>
              <a:ahLst/>
              <a:cxnLst>
                <a:cxn ang="0">
                  <a:pos x="wd2" y="hd2"/>
                </a:cxn>
                <a:cxn ang="5400000">
                  <a:pos x="wd2" y="hd2"/>
                </a:cxn>
                <a:cxn ang="10800000">
                  <a:pos x="wd2" y="hd2"/>
                </a:cxn>
                <a:cxn ang="16200000">
                  <a:pos x="wd2" y="hd2"/>
                </a:cxn>
              </a:cxnLst>
              <a:rect l="0" t="0" r="r" b="b"/>
              <a:pathLst>
                <a:path w="21600" h="20820" extrusionOk="0">
                  <a:moveTo>
                    <a:pt x="9450" y="19851"/>
                  </a:moveTo>
                  <a:cubicBezTo>
                    <a:pt x="13659" y="21600"/>
                    <a:pt x="17947" y="20880"/>
                    <a:pt x="21600" y="18514"/>
                  </a:cubicBezTo>
                  <a:lnTo>
                    <a:pt x="14294" y="0"/>
                  </a:lnTo>
                  <a:lnTo>
                    <a:pt x="0" y="9463"/>
                  </a:lnTo>
                  <a:cubicBezTo>
                    <a:pt x="1985" y="14194"/>
                    <a:pt x="5321" y="17897"/>
                    <a:pt x="9450" y="19851"/>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71" name="Form"/>
            <p:cNvSpPr/>
            <p:nvPr/>
          </p:nvSpPr>
          <p:spPr>
            <a:xfrm>
              <a:off x="1499301" y="4213087"/>
              <a:ext cx="172957" cy="172792"/>
            </a:xfrm>
            <a:custGeom>
              <a:avLst/>
              <a:gdLst/>
              <a:ahLst/>
              <a:cxnLst>
                <a:cxn ang="0">
                  <a:pos x="wd2" y="hd2"/>
                </a:cxn>
                <a:cxn ang="5400000">
                  <a:pos x="wd2" y="hd2"/>
                </a:cxn>
                <a:cxn ang="10800000">
                  <a:pos x="wd2" y="hd2"/>
                </a:cxn>
                <a:cxn ang="16200000">
                  <a:pos x="wd2" y="hd2"/>
                </a:cxn>
              </a:cxnLst>
              <a:rect l="0" t="0" r="r" b="b"/>
              <a:pathLst>
                <a:path w="21345" h="21324" extrusionOk="0">
                  <a:moveTo>
                    <a:pt x="18234" y="3103"/>
                  </a:moveTo>
                  <a:cubicBezTo>
                    <a:pt x="19610" y="4535"/>
                    <a:pt x="20448" y="6027"/>
                    <a:pt x="20986" y="7877"/>
                  </a:cubicBezTo>
                  <a:cubicBezTo>
                    <a:pt x="21465" y="9786"/>
                    <a:pt x="21465" y="11576"/>
                    <a:pt x="20986" y="13426"/>
                  </a:cubicBezTo>
                  <a:cubicBezTo>
                    <a:pt x="20448" y="15335"/>
                    <a:pt x="19610" y="16827"/>
                    <a:pt x="18234" y="18199"/>
                  </a:cubicBezTo>
                  <a:cubicBezTo>
                    <a:pt x="16858" y="19631"/>
                    <a:pt x="15302" y="20467"/>
                    <a:pt x="13447" y="20944"/>
                  </a:cubicBezTo>
                  <a:cubicBezTo>
                    <a:pt x="11533" y="21481"/>
                    <a:pt x="9857" y="21421"/>
                    <a:pt x="7943" y="20944"/>
                  </a:cubicBezTo>
                  <a:cubicBezTo>
                    <a:pt x="6028" y="20407"/>
                    <a:pt x="4532" y="19631"/>
                    <a:pt x="3156" y="18199"/>
                  </a:cubicBezTo>
                  <a:cubicBezTo>
                    <a:pt x="1780" y="16827"/>
                    <a:pt x="882" y="15275"/>
                    <a:pt x="404" y="13426"/>
                  </a:cubicBezTo>
                  <a:cubicBezTo>
                    <a:pt x="-135" y="11516"/>
                    <a:pt x="-135" y="9786"/>
                    <a:pt x="404" y="7877"/>
                  </a:cubicBezTo>
                  <a:cubicBezTo>
                    <a:pt x="882" y="6027"/>
                    <a:pt x="1780" y="4535"/>
                    <a:pt x="3156" y="3103"/>
                  </a:cubicBezTo>
                  <a:cubicBezTo>
                    <a:pt x="4532" y="1731"/>
                    <a:pt x="6028" y="895"/>
                    <a:pt x="7943" y="358"/>
                  </a:cubicBezTo>
                  <a:cubicBezTo>
                    <a:pt x="9857" y="-119"/>
                    <a:pt x="11592" y="-119"/>
                    <a:pt x="13447" y="358"/>
                  </a:cubicBezTo>
                  <a:cubicBezTo>
                    <a:pt x="15362" y="895"/>
                    <a:pt x="16858" y="1731"/>
                    <a:pt x="18234" y="3103"/>
                  </a:cubicBezTo>
                </a:path>
              </a:pathLst>
            </a:custGeom>
            <a:solidFill>
              <a:srgbClr val="08080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sp>
        <p:nvSpPr>
          <p:cNvPr id="873"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874" name="Bild"/>
          <p:cNvSpPr>
            <a:spLocks noGrp="1"/>
          </p:cNvSpPr>
          <p:nvPr>
            <p:ph type="pic" sz="quarter" idx="13"/>
          </p:nvPr>
        </p:nvSpPr>
        <p:spPr>
          <a:xfrm>
            <a:off x="5667874" y="1181632"/>
            <a:ext cx="2093976" cy="2780237"/>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430564052"/>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68">
    <p:spTree>
      <p:nvGrpSpPr>
        <p:cNvPr id="1" name=""/>
        <p:cNvGrpSpPr/>
        <p:nvPr/>
      </p:nvGrpSpPr>
      <p:grpSpPr>
        <a:xfrm>
          <a:off x="0" y="0"/>
          <a:ext cx="0" cy="0"/>
          <a:chOff x="0" y="0"/>
          <a:chExt cx="0" cy="0"/>
        </a:xfrm>
      </p:grpSpPr>
      <p:sp>
        <p:nvSpPr>
          <p:cNvPr id="881" name="Rechteck"/>
          <p:cNvSpPr/>
          <p:nvPr/>
        </p:nvSpPr>
        <p:spPr>
          <a:xfrm>
            <a:off x="4857712" y="0"/>
            <a:ext cx="4286288" cy="5143500"/>
          </a:xfrm>
          <a:prstGeom prst="rect">
            <a:avLst/>
          </a:prstGeom>
          <a:blipFill>
            <a:blip r:embed="rId2"/>
          </a:blipFill>
          <a:ln w="12700">
            <a:miter lim="400000"/>
          </a:ln>
        </p:spPr>
        <p:txBody>
          <a:bodyPr lIns="38100" tIns="38100" rIns="38100" bIns="38100" anchor="ctr"/>
          <a:lstStyle/>
          <a:p>
            <a:pPr algn="ctr" defTabSz="309563">
              <a:defRPr sz="1600">
                <a:solidFill>
                  <a:srgbClr val="FFFFFF"/>
                </a:solidFill>
              </a:defRPr>
            </a:pPr>
            <a:endParaRPr sz="1200"/>
          </a:p>
        </p:txBody>
      </p:sp>
      <p:grpSp>
        <p:nvGrpSpPr>
          <p:cNvPr id="897" name="Gruppieren"/>
          <p:cNvGrpSpPr/>
          <p:nvPr/>
        </p:nvGrpSpPr>
        <p:grpSpPr>
          <a:xfrm>
            <a:off x="3816128" y="1132350"/>
            <a:ext cx="2083170" cy="2939590"/>
            <a:chOff x="0" y="0"/>
            <a:chExt cx="2777558" cy="3919452"/>
          </a:xfrm>
        </p:grpSpPr>
        <p:sp>
          <p:nvSpPr>
            <p:cNvPr id="882" name="Form"/>
            <p:cNvSpPr/>
            <p:nvPr/>
          </p:nvSpPr>
          <p:spPr>
            <a:xfrm>
              <a:off x="-1" y="-1"/>
              <a:ext cx="2777560" cy="3919454"/>
            </a:xfrm>
            <a:custGeom>
              <a:avLst/>
              <a:gdLst/>
              <a:ahLst/>
              <a:cxnLst>
                <a:cxn ang="0">
                  <a:pos x="wd2" y="hd2"/>
                </a:cxn>
                <a:cxn ang="5400000">
                  <a:pos x="wd2" y="hd2"/>
                </a:cxn>
                <a:cxn ang="10800000">
                  <a:pos x="wd2" y="hd2"/>
                </a:cxn>
                <a:cxn ang="16200000">
                  <a:pos x="wd2" y="hd2"/>
                </a:cxn>
              </a:cxnLst>
              <a:rect l="0" t="0" r="r" b="b"/>
              <a:pathLst>
                <a:path w="21600" h="21600" extrusionOk="0">
                  <a:moveTo>
                    <a:pt x="20422" y="21600"/>
                  </a:moveTo>
                  <a:lnTo>
                    <a:pt x="1178" y="21600"/>
                  </a:lnTo>
                  <a:cubicBezTo>
                    <a:pt x="525" y="21600"/>
                    <a:pt x="0" y="21226"/>
                    <a:pt x="0" y="20765"/>
                  </a:cubicBezTo>
                  <a:lnTo>
                    <a:pt x="0" y="835"/>
                  </a:lnTo>
                  <a:cubicBezTo>
                    <a:pt x="0" y="374"/>
                    <a:pt x="525" y="0"/>
                    <a:pt x="1178" y="0"/>
                  </a:cubicBezTo>
                  <a:lnTo>
                    <a:pt x="20422" y="0"/>
                  </a:lnTo>
                  <a:cubicBezTo>
                    <a:pt x="21075" y="0"/>
                    <a:pt x="21600" y="374"/>
                    <a:pt x="21600" y="835"/>
                  </a:cubicBezTo>
                  <a:lnTo>
                    <a:pt x="21600" y="20765"/>
                  </a:lnTo>
                  <a:cubicBezTo>
                    <a:pt x="21600" y="21226"/>
                    <a:pt x="21075" y="21600"/>
                    <a:pt x="20422" y="21600"/>
                  </a:cubicBez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83" name="Form"/>
            <p:cNvSpPr/>
            <p:nvPr/>
          </p:nvSpPr>
          <p:spPr>
            <a:xfrm>
              <a:off x="16847" y="18719"/>
              <a:ext cx="2741993" cy="3883886"/>
            </a:xfrm>
            <a:custGeom>
              <a:avLst/>
              <a:gdLst/>
              <a:ahLst/>
              <a:cxnLst>
                <a:cxn ang="0">
                  <a:pos x="wd2" y="hd2"/>
                </a:cxn>
                <a:cxn ang="5400000">
                  <a:pos x="wd2" y="hd2"/>
                </a:cxn>
                <a:cxn ang="10800000">
                  <a:pos x="wd2" y="hd2"/>
                </a:cxn>
                <a:cxn ang="16200000">
                  <a:pos x="wd2" y="hd2"/>
                </a:cxn>
              </a:cxnLst>
              <a:rect l="0" t="0" r="r" b="b"/>
              <a:pathLst>
                <a:path w="21600" h="21600" extrusionOk="0">
                  <a:moveTo>
                    <a:pt x="20547" y="21600"/>
                  </a:moveTo>
                  <a:lnTo>
                    <a:pt x="1053" y="21600"/>
                  </a:lnTo>
                  <a:cubicBezTo>
                    <a:pt x="468" y="21600"/>
                    <a:pt x="0" y="21267"/>
                    <a:pt x="0" y="20856"/>
                  </a:cubicBezTo>
                  <a:lnTo>
                    <a:pt x="0" y="744"/>
                  </a:lnTo>
                  <a:cubicBezTo>
                    <a:pt x="0" y="333"/>
                    <a:pt x="468" y="0"/>
                    <a:pt x="1053" y="0"/>
                  </a:cubicBezTo>
                  <a:lnTo>
                    <a:pt x="20547" y="0"/>
                  </a:lnTo>
                  <a:cubicBezTo>
                    <a:pt x="21132" y="0"/>
                    <a:pt x="21600" y="333"/>
                    <a:pt x="21600" y="744"/>
                  </a:cubicBezTo>
                  <a:lnTo>
                    <a:pt x="21600" y="20856"/>
                  </a:lnTo>
                  <a:cubicBezTo>
                    <a:pt x="21600" y="21267"/>
                    <a:pt x="21132" y="21600"/>
                    <a:pt x="20547" y="21600"/>
                  </a:cubicBezTo>
                </a:path>
              </a:pathLst>
            </a:custGeom>
            <a:solidFill>
              <a:srgbClr val="F8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84" name="Form"/>
            <p:cNvSpPr/>
            <p:nvPr/>
          </p:nvSpPr>
          <p:spPr>
            <a:xfrm>
              <a:off x="159116" y="331336"/>
              <a:ext cx="2457455" cy="3258652"/>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1" y="21600"/>
                    <a:pt x="0" y="21547"/>
                    <a:pt x="0" y="21482"/>
                  </a:cubicBezTo>
                  <a:lnTo>
                    <a:pt x="0" y="118"/>
                  </a:lnTo>
                  <a:cubicBezTo>
                    <a:pt x="0" y="53"/>
                    <a:pt x="71" y="0"/>
                    <a:pt x="157" y="0"/>
                  </a:cubicBezTo>
                  <a:lnTo>
                    <a:pt x="21443" y="0"/>
                  </a:lnTo>
                  <a:cubicBezTo>
                    <a:pt x="21533" y="0"/>
                    <a:pt x="21600" y="53"/>
                    <a:pt x="21600" y="118"/>
                  </a:cubicBezTo>
                  <a:lnTo>
                    <a:pt x="21600" y="21482"/>
                  </a:lnTo>
                  <a:cubicBezTo>
                    <a:pt x="21600" y="21547"/>
                    <a:pt x="21533" y="21600"/>
                    <a:pt x="21443" y="21600"/>
                  </a:cubicBezTo>
                </a:path>
              </a:pathLst>
            </a:custGeom>
            <a:solidFill>
              <a:srgbClr val="D3D3D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85" name="Form"/>
            <p:cNvSpPr/>
            <p:nvPr/>
          </p:nvSpPr>
          <p:spPr>
            <a:xfrm>
              <a:off x="168476" y="338823"/>
              <a:ext cx="2440607" cy="3241805"/>
            </a:xfrm>
            <a:custGeom>
              <a:avLst/>
              <a:gdLst/>
              <a:ahLst/>
              <a:cxnLst>
                <a:cxn ang="0">
                  <a:pos x="wd2" y="hd2"/>
                </a:cxn>
                <a:cxn ang="5400000">
                  <a:pos x="wd2" y="hd2"/>
                </a:cxn>
                <a:cxn ang="10800000">
                  <a:pos x="wd2" y="hd2"/>
                </a:cxn>
                <a:cxn ang="16200000">
                  <a:pos x="wd2" y="hd2"/>
                </a:cxn>
              </a:cxnLst>
              <a:rect l="0" t="0" r="r" b="b"/>
              <a:pathLst>
                <a:path w="21600" h="21600" extrusionOk="0">
                  <a:moveTo>
                    <a:pt x="21442" y="21600"/>
                  </a:moveTo>
                  <a:lnTo>
                    <a:pt x="158" y="21600"/>
                  </a:lnTo>
                  <a:cubicBezTo>
                    <a:pt x="71" y="21600"/>
                    <a:pt x="0" y="21546"/>
                    <a:pt x="0" y="21481"/>
                  </a:cubicBezTo>
                  <a:lnTo>
                    <a:pt x="0" y="119"/>
                  </a:lnTo>
                  <a:cubicBezTo>
                    <a:pt x="0" y="54"/>
                    <a:pt x="71" y="0"/>
                    <a:pt x="158" y="0"/>
                  </a:cubicBezTo>
                  <a:lnTo>
                    <a:pt x="21442" y="0"/>
                  </a:lnTo>
                  <a:cubicBezTo>
                    <a:pt x="21532" y="0"/>
                    <a:pt x="21600" y="54"/>
                    <a:pt x="21600" y="119"/>
                  </a:cubicBezTo>
                  <a:lnTo>
                    <a:pt x="21600" y="21481"/>
                  </a:lnTo>
                  <a:cubicBezTo>
                    <a:pt x="21600" y="21546"/>
                    <a:pt x="21532" y="21600"/>
                    <a:pt x="21442" y="21600"/>
                  </a:cubicBezTo>
                </a:path>
              </a:pathLst>
            </a:custGeom>
            <a:solidFill>
              <a:srgbClr val="D3D3D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86" name="Form"/>
            <p:cNvSpPr/>
            <p:nvPr/>
          </p:nvSpPr>
          <p:spPr>
            <a:xfrm>
              <a:off x="1366844" y="155372"/>
              <a:ext cx="44188" cy="44196"/>
            </a:xfrm>
            <a:custGeom>
              <a:avLst/>
              <a:gdLst/>
              <a:ahLst/>
              <a:cxnLst>
                <a:cxn ang="0">
                  <a:pos x="wd2" y="hd2"/>
                </a:cxn>
                <a:cxn ang="5400000">
                  <a:pos x="wd2" y="hd2"/>
                </a:cxn>
                <a:cxn ang="10800000">
                  <a:pos x="wd2" y="hd2"/>
                </a:cxn>
                <a:cxn ang="16200000">
                  <a:pos x="wd2" y="hd2"/>
                </a:cxn>
              </a:cxnLst>
              <a:rect l="0" t="0" r="r" b="b"/>
              <a:pathLst>
                <a:path w="21447" h="21448" extrusionOk="0">
                  <a:moveTo>
                    <a:pt x="11573" y="0"/>
                  </a:moveTo>
                  <a:cubicBezTo>
                    <a:pt x="13630" y="204"/>
                    <a:pt x="15276" y="611"/>
                    <a:pt x="16921" y="1834"/>
                  </a:cubicBezTo>
                  <a:cubicBezTo>
                    <a:pt x="18567" y="2853"/>
                    <a:pt x="19390" y="4279"/>
                    <a:pt x="20418" y="6113"/>
                  </a:cubicBezTo>
                  <a:cubicBezTo>
                    <a:pt x="21241" y="7743"/>
                    <a:pt x="21447" y="9374"/>
                    <a:pt x="21447" y="11411"/>
                  </a:cubicBezTo>
                  <a:cubicBezTo>
                    <a:pt x="21241" y="13245"/>
                    <a:pt x="20830" y="15079"/>
                    <a:pt x="19801" y="16709"/>
                  </a:cubicBezTo>
                  <a:cubicBezTo>
                    <a:pt x="18567" y="18340"/>
                    <a:pt x="17333" y="19562"/>
                    <a:pt x="15481" y="20377"/>
                  </a:cubicBezTo>
                  <a:cubicBezTo>
                    <a:pt x="13630" y="21192"/>
                    <a:pt x="11778" y="21600"/>
                    <a:pt x="9927" y="21396"/>
                  </a:cubicBezTo>
                  <a:cubicBezTo>
                    <a:pt x="7870" y="21192"/>
                    <a:pt x="6430" y="20581"/>
                    <a:pt x="4784" y="19562"/>
                  </a:cubicBezTo>
                  <a:cubicBezTo>
                    <a:pt x="3138" y="18340"/>
                    <a:pt x="1904" y="17117"/>
                    <a:pt x="1081" y="15487"/>
                  </a:cubicBezTo>
                  <a:cubicBezTo>
                    <a:pt x="258" y="13653"/>
                    <a:pt x="-153" y="12023"/>
                    <a:pt x="53" y="9985"/>
                  </a:cubicBezTo>
                  <a:cubicBezTo>
                    <a:pt x="258" y="7947"/>
                    <a:pt x="670" y="6317"/>
                    <a:pt x="1904" y="4687"/>
                  </a:cubicBezTo>
                  <a:cubicBezTo>
                    <a:pt x="2933" y="3057"/>
                    <a:pt x="4167" y="2038"/>
                    <a:pt x="6018" y="1223"/>
                  </a:cubicBezTo>
                  <a:cubicBezTo>
                    <a:pt x="7664" y="204"/>
                    <a:pt x="9516" y="0"/>
                    <a:pt x="11573" y="0"/>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87" name="Form"/>
            <p:cNvSpPr/>
            <p:nvPr/>
          </p:nvSpPr>
          <p:spPr>
            <a:xfrm>
              <a:off x="1372414" y="161258"/>
              <a:ext cx="32732" cy="32732"/>
            </a:xfrm>
            <a:custGeom>
              <a:avLst/>
              <a:gdLst/>
              <a:ahLst/>
              <a:cxnLst>
                <a:cxn ang="0">
                  <a:pos x="wd2" y="hd2"/>
                </a:cxn>
                <a:cxn ang="5400000">
                  <a:pos x="wd2" y="hd2"/>
                </a:cxn>
                <a:cxn ang="10800000">
                  <a:pos x="wd2" y="hd2"/>
                </a:cxn>
                <a:cxn ang="16200000">
                  <a:pos x="wd2" y="hd2"/>
                </a:cxn>
              </a:cxnLst>
              <a:rect l="0" t="0" r="r" b="b"/>
              <a:pathLst>
                <a:path w="21254" h="21254" extrusionOk="0">
                  <a:moveTo>
                    <a:pt x="17216" y="2349"/>
                  </a:moveTo>
                  <a:cubicBezTo>
                    <a:pt x="18619" y="3471"/>
                    <a:pt x="19741" y="4593"/>
                    <a:pt x="20582" y="6556"/>
                  </a:cubicBezTo>
                  <a:cubicBezTo>
                    <a:pt x="21143" y="8240"/>
                    <a:pt x="21424" y="9923"/>
                    <a:pt x="21143" y="11886"/>
                  </a:cubicBezTo>
                  <a:cubicBezTo>
                    <a:pt x="20863" y="13569"/>
                    <a:pt x="20302" y="15533"/>
                    <a:pt x="19180" y="17216"/>
                  </a:cubicBezTo>
                  <a:cubicBezTo>
                    <a:pt x="18058" y="18619"/>
                    <a:pt x="16375" y="19741"/>
                    <a:pt x="14692" y="20582"/>
                  </a:cubicBezTo>
                  <a:cubicBezTo>
                    <a:pt x="12728" y="21143"/>
                    <a:pt x="11325" y="21424"/>
                    <a:pt x="9362" y="21143"/>
                  </a:cubicBezTo>
                  <a:cubicBezTo>
                    <a:pt x="7398" y="20863"/>
                    <a:pt x="5995" y="20302"/>
                    <a:pt x="4312" y="19180"/>
                  </a:cubicBezTo>
                  <a:cubicBezTo>
                    <a:pt x="2629" y="18058"/>
                    <a:pt x="1788" y="16375"/>
                    <a:pt x="946" y="14692"/>
                  </a:cubicBezTo>
                  <a:cubicBezTo>
                    <a:pt x="105" y="12728"/>
                    <a:pt x="-176" y="11325"/>
                    <a:pt x="105" y="9362"/>
                  </a:cubicBezTo>
                  <a:cubicBezTo>
                    <a:pt x="385" y="7398"/>
                    <a:pt x="1227" y="5715"/>
                    <a:pt x="2349" y="4312"/>
                  </a:cubicBezTo>
                  <a:cubicBezTo>
                    <a:pt x="3471" y="2629"/>
                    <a:pt x="4593" y="1788"/>
                    <a:pt x="6556" y="946"/>
                  </a:cubicBezTo>
                  <a:cubicBezTo>
                    <a:pt x="8240" y="105"/>
                    <a:pt x="10203" y="-176"/>
                    <a:pt x="12167" y="105"/>
                  </a:cubicBezTo>
                  <a:cubicBezTo>
                    <a:pt x="13850" y="385"/>
                    <a:pt x="15533" y="946"/>
                    <a:pt x="17216" y="2349"/>
                  </a:cubicBezTo>
                </a:path>
              </a:pathLst>
            </a:custGeom>
            <a:solidFill>
              <a:srgbClr val="7F7F7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88" name="Form"/>
            <p:cNvSpPr/>
            <p:nvPr/>
          </p:nvSpPr>
          <p:spPr>
            <a:xfrm>
              <a:off x="1379631" y="168476"/>
              <a:ext cx="18286" cy="18285"/>
            </a:xfrm>
            <a:custGeom>
              <a:avLst/>
              <a:gdLst/>
              <a:ahLst/>
              <a:cxnLst>
                <a:cxn ang="0">
                  <a:pos x="wd2" y="hd2"/>
                </a:cxn>
                <a:cxn ang="5400000">
                  <a:pos x="wd2" y="hd2"/>
                </a:cxn>
                <a:cxn ang="10800000">
                  <a:pos x="wd2" y="hd2"/>
                </a:cxn>
                <a:cxn ang="16200000">
                  <a:pos x="wd2" y="hd2"/>
                </a:cxn>
              </a:cxnLst>
              <a:rect l="0" t="0" r="r" b="b"/>
              <a:pathLst>
                <a:path w="21600" h="21600" extrusionOk="0">
                  <a:moveTo>
                    <a:pt x="20057" y="5143"/>
                  </a:moveTo>
                  <a:cubicBezTo>
                    <a:pt x="21086" y="6686"/>
                    <a:pt x="21600" y="8229"/>
                    <a:pt x="21600" y="10286"/>
                  </a:cubicBezTo>
                  <a:cubicBezTo>
                    <a:pt x="21600" y="12343"/>
                    <a:pt x="21086" y="13886"/>
                    <a:pt x="20571" y="15943"/>
                  </a:cubicBezTo>
                  <a:cubicBezTo>
                    <a:pt x="19543" y="18000"/>
                    <a:pt x="18000" y="19029"/>
                    <a:pt x="16457" y="20057"/>
                  </a:cubicBezTo>
                  <a:cubicBezTo>
                    <a:pt x="14400" y="21086"/>
                    <a:pt x="13371" y="21600"/>
                    <a:pt x="11314" y="21600"/>
                  </a:cubicBezTo>
                  <a:cubicBezTo>
                    <a:pt x="9257" y="21600"/>
                    <a:pt x="7200" y="20571"/>
                    <a:pt x="5657" y="20057"/>
                  </a:cubicBezTo>
                  <a:cubicBezTo>
                    <a:pt x="3600" y="19029"/>
                    <a:pt x="2571" y="18000"/>
                    <a:pt x="1543" y="16457"/>
                  </a:cubicBezTo>
                  <a:cubicBezTo>
                    <a:pt x="514" y="14914"/>
                    <a:pt x="0" y="13371"/>
                    <a:pt x="0" y="11314"/>
                  </a:cubicBezTo>
                  <a:cubicBezTo>
                    <a:pt x="0" y="9257"/>
                    <a:pt x="514" y="7714"/>
                    <a:pt x="1029" y="5657"/>
                  </a:cubicBezTo>
                  <a:cubicBezTo>
                    <a:pt x="2057" y="4114"/>
                    <a:pt x="3600" y="2571"/>
                    <a:pt x="5143" y="1543"/>
                  </a:cubicBezTo>
                  <a:cubicBezTo>
                    <a:pt x="6686" y="514"/>
                    <a:pt x="8229" y="0"/>
                    <a:pt x="10286" y="0"/>
                  </a:cubicBezTo>
                  <a:cubicBezTo>
                    <a:pt x="12343" y="0"/>
                    <a:pt x="13886" y="0"/>
                    <a:pt x="15943" y="1029"/>
                  </a:cubicBezTo>
                  <a:cubicBezTo>
                    <a:pt x="17486" y="2057"/>
                    <a:pt x="19029" y="3086"/>
                    <a:pt x="20057" y="5143"/>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89" name="Form"/>
            <p:cNvSpPr/>
            <p:nvPr/>
          </p:nvSpPr>
          <p:spPr>
            <a:xfrm>
              <a:off x="1300352" y="3673993"/>
              <a:ext cx="171294" cy="171492"/>
            </a:xfrm>
            <a:custGeom>
              <a:avLst/>
              <a:gdLst/>
              <a:ahLst/>
              <a:cxnLst>
                <a:cxn ang="0">
                  <a:pos x="wd2" y="hd2"/>
                </a:cxn>
                <a:cxn ang="5400000">
                  <a:pos x="wd2" y="hd2"/>
                </a:cxn>
                <a:cxn ang="10800000">
                  <a:pos x="wd2" y="hd2"/>
                </a:cxn>
                <a:cxn ang="16200000">
                  <a:pos x="wd2" y="hd2"/>
                </a:cxn>
              </a:cxnLst>
              <a:rect l="0" t="0" r="r" b="b"/>
              <a:pathLst>
                <a:path w="21304" h="21330" extrusionOk="0">
                  <a:moveTo>
                    <a:pt x="18174" y="3175"/>
                  </a:moveTo>
                  <a:cubicBezTo>
                    <a:pt x="19600" y="4548"/>
                    <a:pt x="20445" y="6027"/>
                    <a:pt x="20973" y="7928"/>
                  </a:cubicBezTo>
                  <a:cubicBezTo>
                    <a:pt x="21448" y="9829"/>
                    <a:pt x="21395" y="11519"/>
                    <a:pt x="20920" y="13421"/>
                  </a:cubicBezTo>
                  <a:cubicBezTo>
                    <a:pt x="20392" y="15322"/>
                    <a:pt x="19547" y="16748"/>
                    <a:pt x="18174" y="18174"/>
                  </a:cubicBezTo>
                  <a:cubicBezTo>
                    <a:pt x="16748" y="19547"/>
                    <a:pt x="15322" y="20445"/>
                    <a:pt x="13421" y="20973"/>
                  </a:cubicBezTo>
                  <a:cubicBezTo>
                    <a:pt x="11519" y="21448"/>
                    <a:pt x="9829" y="21448"/>
                    <a:pt x="7928" y="20973"/>
                  </a:cubicBezTo>
                  <a:cubicBezTo>
                    <a:pt x="6027" y="20445"/>
                    <a:pt x="4548" y="19547"/>
                    <a:pt x="3175" y="18174"/>
                  </a:cubicBezTo>
                  <a:cubicBezTo>
                    <a:pt x="1749" y="16748"/>
                    <a:pt x="851" y="15322"/>
                    <a:pt x="376" y="13421"/>
                  </a:cubicBezTo>
                  <a:cubicBezTo>
                    <a:pt x="-152" y="11519"/>
                    <a:pt x="-99" y="9829"/>
                    <a:pt x="376" y="7928"/>
                  </a:cubicBezTo>
                  <a:cubicBezTo>
                    <a:pt x="904" y="6027"/>
                    <a:pt x="1749" y="4548"/>
                    <a:pt x="3175" y="3175"/>
                  </a:cubicBezTo>
                  <a:cubicBezTo>
                    <a:pt x="4548" y="1749"/>
                    <a:pt x="6027" y="851"/>
                    <a:pt x="7928" y="376"/>
                  </a:cubicBezTo>
                  <a:cubicBezTo>
                    <a:pt x="9829" y="-152"/>
                    <a:pt x="11519" y="-99"/>
                    <a:pt x="13421" y="376"/>
                  </a:cubicBezTo>
                  <a:cubicBezTo>
                    <a:pt x="15322" y="904"/>
                    <a:pt x="16801" y="1749"/>
                    <a:pt x="18174" y="3175"/>
                  </a:cubicBezTo>
                </a:path>
              </a:pathLst>
            </a:custGeom>
            <a:solidFill>
              <a:srgbClr val="EAEAEA">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90" name="Form"/>
            <p:cNvSpPr/>
            <p:nvPr/>
          </p:nvSpPr>
          <p:spPr>
            <a:xfrm>
              <a:off x="1299137" y="3675448"/>
              <a:ext cx="81938" cy="88635"/>
            </a:xfrm>
            <a:custGeom>
              <a:avLst/>
              <a:gdLst/>
              <a:ahLst/>
              <a:cxnLst>
                <a:cxn ang="0">
                  <a:pos x="wd2" y="hd2"/>
                </a:cxn>
                <a:cxn ang="5400000">
                  <a:pos x="wd2" y="hd2"/>
                </a:cxn>
                <a:cxn ang="10800000">
                  <a:pos x="wd2" y="hd2"/>
                </a:cxn>
                <a:cxn ang="16200000">
                  <a:pos x="wd2" y="hd2"/>
                </a:cxn>
              </a:cxnLst>
              <a:rect l="0" t="0" r="r" b="b"/>
              <a:pathLst>
                <a:path w="21600" h="21407" extrusionOk="0">
                  <a:moveTo>
                    <a:pt x="6107" y="6430"/>
                  </a:moveTo>
                  <a:cubicBezTo>
                    <a:pt x="1583" y="10505"/>
                    <a:pt x="0" y="14988"/>
                    <a:pt x="0" y="21407"/>
                  </a:cubicBezTo>
                  <a:lnTo>
                    <a:pt x="21600" y="21407"/>
                  </a:lnTo>
                  <a:lnTo>
                    <a:pt x="21600" y="11"/>
                  </a:lnTo>
                  <a:cubicBezTo>
                    <a:pt x="17076" y="-193"/>
                    <a:pt x="10630" y="2354"/>
                    <a:pt x="6107" y="6430"/>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91" name="Form"/>
            <p:cNvSpPr/>
            <p:nvPr/>
          </p:nvSpPr>
          <p:spPr>
            <a:xfrm>
              <a:off x="1314112" y="3675684"/>
              <a:ext cx="119382" cy="86521"/>
            </a:xfrm>
            <a:custGeom>
              <a:avLst/>
              <a:gdLst/>
              <a:ahLst/>
              <a:cxnLst>
                <a:cxn ang="0">
                  <a:pos x="wd2" y="hd2"/>
                </a:cxn>
                <a:cxn ang="5400000">
                  <a:pos x="wd2" y="hd2"/>
                </a:cxn>
                <a:cxn ang="10800000">
                  <a:pos x="wd2" y="hd2"/>
                </a:cxn>
                <a:cxn ang="16200000">
                  <a:pos x="wd2" y="hd2"/>
                </a:cxn>
              </a:cxnLst>
              <a:rect l="0" t="0" r="r" b="b"/>
              <a:pathLst>
                <a:path w="21600" h="20898" extrusionOk="0">
                  <a:moveTo>
                    <a:pt x="9993" y="331"/>
                  </a:moveTo>
                  <a:cubicBezTo>
                    <a:pt x="5842" y="1468"/>
                    <a:pt x="2306" y="4672"/>
                    <a:pt x="0" y="9013"/>
                  </a:cubicBezTo>
                  <a:lnTo>
                    <a:pt x="12760" y="20898"/>
                  </a:lnTo>
                  <a:lnTo>
                    <a:pt x="21600" y="3845"/>
                  </a:lnTo>
                  <a:cubicBezTo>
                    <a:pt x="18372" y="745"/>
                    <a:pt x="14374" y="-702"/>
                    <a:pt x="9993" y="331"/>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92" name="Form"/>
            <p:cNvSpPr/>
            <p:nvPr/>
          </p:nvSpPr>
          <p:spPr>
            <a:xfrm>
              <a:off x="1345936" y="3675781"/>
              <a:ext cx="115637" cy="86424"/>
            </a:xfrm>
            <a:custGeom>
              <a:avLst/>
              <a:gdLst/>
              <a:ahLst/>
              <a:cxnLst>
                <a:cxn ang="0">
                  <a:pos x="wd2" y="hd2"/>
                </a:cxn>
                <a:cxn ang="5400000">
                  <a:pos x="wd2" y="hd2"/>
                </a:cxn>
                <a:cxn ang="10800000">
                  <a:pos x="wd2" y="hd2"/>
                </a:cxn>
                <a:cxn ang="16200000">
                  <a:pos x="wd2" y="hd2"/>
                </a:cxn>
              </a:cxnLst>
              <a:rect l="0" t="0" r="r" b="b"/>
              <a:pathLst>
                <a:path w="21600" h="20875" extrusionOk="0">
                  <a:moveTo>
                    <a:pt x="12150" y="929"/>
                  </a:moveTo>
                  <a:cubicBezTo>
                    <a:pt x="7941" y="-725"/>
                    <a:pt x="3653" y="-105"/>
                    <a:pt x="0" y="2272"/>
                  </a:cubicBezTo>
                  <a:lnTo>
                    <a:pt x="7306" y="20875"/>
                  </a:lnTo>
                  <a:lnTo>
                    <a:pt x="21600" y="11367"/>
                  </a:lnTo>
                  <a:cubicBezTo>
                    <a:pt x="19615" y="6613"/>
                    <a:pt x="16279" y="2686"/>
                    <a:pt x="12150" y="929"/>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93" name="Form"/>
            <p:cNvSpPr/>
            <p:nvPr/>
          </p:nvSpPr>
          <p:spPr>
            <a:xfrm>
              <a:off x="1390862" y="3757016"/>
              <a:ext cx="80075" cy="89429"/>
            </a:xfrm>
            <a:custGeom>
              <a:avLst/>
              <a:gdLst/>
              <a:ahLst/>
              <a:cxnLst>
                <a:cxn ang="0">
                  <a:pos x="wd2" y="hd2"/>
                </a:cxn>
                <a:cxn ang="5400000">
                  <a:pos x="wd2" y="hd2"/>
                </a:cxn>
                <a:cxn ang="10800000">
                  <a:pos x="wd2" y="hd2"/>
                </a:cxn>
                <a:cxn ang="16200000">
                  <a:pos x="wd2" y="hd2"/>
                </a:cxn>
              </a:cxnLst>
              <a:rect l="0" t="0" r="r" b="b"/>
              <a:pathLst>
                <a:path w="21600" h="21600" extrusionOk="0">
                  <a:moveTo>
                    <a:pt x="15461" y="15120"/>
                  </a:moveTo>
                  <a:cubicBezTo>
                    <a:pt x="20008" y="11006"/>
                    <a:pt x="21600" y="6480"/>
                    <a:pt x="21600" y="0"/>
                  </a:cubicBezTo>
                  <a:lnTo>
                    <a:pt x="0" y="0"/>
                  </a:lnTo>
                  <a:lnTo>
                    <a:pt x="0" y="21600"/>
                  </a:lnTo>
                  <a:cubicBezTo>
                    <a:pt x="4434" y="21600"/>
                    <a:pt x="10914" y="19029"/>
                    <a:pt x="15461" y="15120"/>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94" name="Form"/>
            <p:cNvSpPr/>
            <p:nvPr/>
          </p:nvSpPr>
          <p:spPr>
            <a:xfrm>
              <a:off x="1336576" y="3758887"/>
              <a:ext cx="119382" cy="86583"/>
            </a:xfrm>
            <a:custGeom>
              <a:avLst/>
              <a:gdLst/>
              <a:ahLst/>
              <a:cxnLst>
                <a:cxn ang="0">
                  <a:pos x="wd2" y="hd2"/>
                </a:cxn>
                <a:cxn ang="5400000">
                  <a:pos x="wd2" y="hd2"/>
                </a:cxn>
                <a:cxn ang="10800000">
                  <a:pos x="wd2" y="hd2"/>
                </a:cxn>
                <a:cxn ang="16200000">
                  <a:pos x="wd2" y="hd2"/>
                </a:cxn>
              </a:cxnLst>
              <a:rect l="0" t="0" r="r" b="b"/>
              <a:pathLst>
                <a:path w="21600" h="20912" extrusionOk="0">
                  <a:moveTo>
                    <a:pt x="11607" y="20571"/>
                  </a:moveTo>
                  <a:cubicBezTo>
                    <a:pt x="15758" y="19440"/>
                    <a:pt x="19294" y="16251"/>
                    <a:pt x="21600" y="11931"/>
                  </a:cubicBezTo>
                  <a:lnTo>
                    <a:pt x="8840" y="0"/>
                  </a:lnTo>
                  <a:lnTo>
                    <a:pt x="0" y="17074"/>
                  </a:lnTo>
                  <a:cubicBezTo>
                    <a:pt x="3228" y="20263"/>
                    <a:pt x="7379" y="21600"/>
                    <a:pt x="11607" y="20571"/>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95" name="Form"/>
            <p:cNvSpPr/>
            <p:nvPr/>
          </p:nvSpPr>
          <p:spPr>
            <a:xfrm>
              <a:off x="1308496" y="3758887"/>
              <a:ext cx="115638" cy="86344"/>
            </a:xfrm>
            <a:custGeom>
              <a:avLst/>
              <a:gdLst/>
              <a:ahLst/>
              <a:cxnLst>
                <a:cxn ang="0">
                  <a:pos x="wd2" y="hd2"/>
                </a:cxn>
                <a:cxn ang="5400000">
                  <a:pos x="wd2" y="hd2"/>
                </a:cxn>
                <a:cxn ang="10800000">
                  <a:pos x="wd2" y="hd2"/>
                </a:cxn>
                <a:cxn ang="16200000">
                  <a:pos x="wd2" y="hd2"/>
                </a:cxn>
              </a:cxnLst>
              <a:rect l="0" t="0" r="r" b="b"/>
              <a:pathLst>
                <a:path w="21600" h="20854" extrusionOk="0">
                  <a:moveTo>
                    <a:pt x="9450" y="19851"/>
                  </a:moveTo>
                  <a:cubicBezTo>
                    <a:pt x="13659" y="21600"/>
                    <a:pt x="17947" y="20983"/>
                    <a:pt x="21600" y="18617"/>
                  </a:cubicBezTo>
                  <a:lnTo>
                    <a:pt x="14294" y="0"/>
                  </a:lnTo>
                  <a:lnTo>
                    <a:pt x="0" y="9566"/>
                  </a:lnTo>
                  <a:cubicBezTo>
                    <a:pt x="1985" y="14297"/>
                    <a:pt x="5321" y="18206"/>
                    <a:pt x="9450" y="19851"/>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896" name="Form"/>
            <p:cNvSpPr/>
            <p:nvPr/>
          </p:nvSpPr>
          <p:spPr>
            <a:xfrm>
              <a:off x="1310189" y="3684184"/>
              <a:ext cx="151379" cy="151127"/>
            </a:xfrm>
            <a:custGeom>
              <a:avLst/>
              <a:gdLst/>
              <a:ahLst/>
              <a:cxnLst>
                <a:cxn ang="0">
                  <a:pos x="wd2" y="hd2"/>
                </a:cxn>
                <a:cxn ang="5400000">
                  <a:pos x="wd2" y="hd2"/>
                </a:cxn>
                <a:cxn ang="10800000">
                  <a:pos x="wd2" y="hd2"/>
                </a:cxn>
                <a:cxn ang="16200000">
                  <a:pos x="wd2" y="hd2"/>
                </a:cxn>
              </a:cxnLst>
              <a:rect l="0" t="0" r="r" b="b"/>
              <a:pathLst>
                <a:path w="21361" h="21324" extrusionOk="0">
                  <a:moveTo>
                    <a:pt x="18189" y="3126"/>
                  </a:moveTo>
                  <a:cubicBezTo>
                    <a:pt x="19625" y="4558"/>
                    <a:pt x="20463" y="5990"/>
                    <a:pt x="21001" y="7899"/>
                  </a:cubicBezTo>
                  <a:cubicBezTo>
                    <a:pt x="21480" y="9749"/>
                    <a:pt x="21480" y="11539"/>
                    <a:pt x="21001" y="13448"/>
                  </a:cubicBezTo>
                  <a:cubicBezTo>
                    <a:pt x="20463" y="15298"/>
                    <a:pt x="19565" y="16730"/>
                    <a:pt x="18189" y="18162"/>
                  </a:cubicBezTo>
                  <a:cubicBezTo>
                    <a:pt x="16753" y="19535"/>
                    <a:pt x="15257" y="20430"/>
                    <a:pt x="13402" y="20967"/>
                  </a:cubicBezTo>
                  <a:cubicBezTo>
                    <a:pt x="11488" y="21444"/>
                    <a:pt x="9812" y="21444"/>
                    <a:pt x="7898" y="20967"/>
                  </a:cubicBezTo>
                  <a:cubicBezTo>
                    <a:pt x="5983" y="20430"/>
                    <a:pt x="4487" y="19535"/>
                    <a:pt x="3111" y="18162"/>
                  </a:cubicBezTo>
                  <a:cubicBezTo>
                    <a:pt x="1735" y="16730"/>
                    <a:pt x="897" y="15298"/>
                    <a:pt x="359" y="13448"/>
                  </a:cubicBezTo>
                  <a:cubicBezTo>
                    <a:pt x="-120" y="11539"/>
                    <a:pt x="-120" y="9809"/>
                    <a:pt x="359" y="7899"/>
                  </a:cubicBezTo>
                  <a:cubicBezTo>
                    <a:pt x="897" y="6050"/>
                    <a:pt x="1735" y="4498"/>
                    <a:pt x="3111" y="3126"/>
                  </a:cubicBezTo>
                  <a:cubicBezTo>
                    <a:pt x="4487" y="1694"/>
                    <a:pt x="5983" y="858"/>
                    <a:pt x="7898" y="381"/>
                  </a:cubicBezTo>
                  <a:cubicBezTo>
                    <a:pt x="9812" y="-156"/>
                    <a:pt x="11548" y="-96"/>
                    <a:pt x="13402" y="381"/>
                  </a:cubicBezTo>
                  <a:cubicBezTo>
                    <a:pt x="15317" y="918"/>
                    <a:pt x="16813" y="1753"/>
                    <a:pt x="18189" y="3126"/>
                  </a:cubicBezTo>
                </a:path>
              </a:pathLst>
            </a:custGeom>
            <a:solidFill>
              <a:srgbClr val="F8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sp>
        <p:nvSpPr>
          <p:cNvPr id="8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99"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900" name="Bild"/>
          <p:cNvSpPr>
            <a:spLocks noGrp="1"/>
          </p:cNvSpPr>
          <p:nvPr>
            <p:ph type="pic" sz="quarter" idx="13"/>
          </p:nvPr>
        </p:nvSpPr>
        <p:spPr>
          <a:xfrm>
            <a:off x="3942486" y="1384513"/>
            <a:ext cx="1830456" cy="2433307"/>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867434951"/>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69">
    <p:spTree>
      <p:nvGrpSpPr>
        <p:cNvPr id="1" name=""/>
        <p:cNvGrpSpPr/>
        <p:nvPr/>
      </p:nvGrpSpPr>
      <p:grpSpPr>
        <a:xfrm>
          <a:off x="0" y="0"/>
          <a:ext cx="0" cy="0"/>
          <a:chOff x="0" y="0"/>
          <a:chExt cx="0" cy="0"/>
        </a:xfrm>
      </p:grpSpPr>
      <p:sp>
        <p:nvSpPr>
          <p:cNvPr id="9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08" name="Rechteck"/>
          <p:cNvSpPr/>
          <p:nvPr/>
        </p:nvSpPr>
        <p:spPr>
          <a:xfrm>
            <a:off x="4857712" y="0"/>
            <a:ext cx="4286288" cy="5143500"/>
          </a:xfrm>
          <a:prstGeom prst="rect">
            <a:avLst/>
          </a:prstGeom>
          <a:blipFill>
            <a:blip r:embed="rId2"/>
          </a:blipFill>
          <a:ln w="12700">
            <a:miter lim="400000"/>
          </a:ln>
        </p:spPr>
        <p:txBody>
          <a:bodyPr lIns="38100" tIns="38100" rIns="38100" bIns="38100" anchor="ctr"/>
          <a:lstStyle/>
          <a:p>
            <a:pPr algn="ctr" defTabSz="309563">
              <a:defRPr sz="1600">
                <a:solidFill>
                  <a:srgbClr val="FFFFFF"/>
                </a:solidFill>
              </a:defRPr>
            </a:pPr>
            <a:endParaRPr sz="1200"/>
          </a:p>
        </p:txBody>
      </p:sp>
      <p:grpSp>
        <p:nvGrpSpPr>
          <p:cNvPr id="930" name="Gruppieren"/>
          <p:cNvGrpSpPr/>
          <p:nvPr/>
        </p:nvGrpSpPr>
        <p:grpSpPr>
          <a:xfrm>
            <a:off x="6087455" y="714375"/>
            <a:ext cx="1826805" cy="3714751"/>
            <a:chOff x="0" y="0"/>
            <a:chExt cx="2435739" cy="4953000"/>
          </a:xfrm>
        </p:grpSpPr>
        <p:sp>
          <p:nvSpPr>
            <p:cNvPr id="909" name="Form"/>
            <p:cNvSpPr/>
            <p:nvPr/>
          </p:nvSpPr>
          <p:spPr>
            <a:xfrm>
              <a:off x="-1" y="633974"/>
              <a:ext cx="61442" cy="1919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0883"/>
                    <a:pt x="0" y="19926"/>
                  </a:cubicBezTo>
                  <a:lnTo>
                    <a:pt x="0" y="1674"/>
                  </a:lnTo>
                  <a:cubicBezTo>
                    <a:pt x="0" y="717"/>
                    <a:pt x="2260" y="0"/>
                    <a:pt x="5274" y="0"/>
                  </a:cubicBezTo>
                  <a:lnTo>
                    <a:pt x="21600" y="0"/>
                  </a:lnTo>
                  <a:lnTo>
                    <a:pt x="21600" y="21600"/>
                  </a:ln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10" name="Form"/>
            <p:cNvSpPr/>
            <p:nvPr/>
          </p:nvSpPr>
          <p:spPr>
            <a:xfrm>
              <a:off x="-1" y="1053516"/>
              <a:ext cx="73870" cy="35668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404" y="21600"/>
                  </a:lnTo>
                  <a:cubicBezTo>
                    <a:pt x="1887" y="21600"/>
                    <a:pt x="0" y="21216"/>
                    <a:pt x="0" y="20704"/>
                  </a:cubicBezTo>
                  <a:lnTo>
                    <a:pt x="0" y="896"/>
                  </a:lnTo>
                  <a:cubicBezTo>
                    <a:pt x="0" y="342"/>
                    <a:pt x="1887" y="0"/>
                    <a:pt x="4404" y="0"/>
                  </a:cubicBezTo>
                  <a:lnTo>
                    <a:pt x="21600" y="0"/>
                  </a:lnTo>
                  <a:lnTo>
                    <a:pt x="21600" y="21600"/>
                  </a:ln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11" name="Form"/>
            <p:cNvSpPr/>
            <p:nvPr/>
          </p:nvSpPr>
          <p:spPr>
            <a:xfrm>
              <a:off x="-1" y="1510351"/>
              <a:ext cx="61442" cy="34736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74" y="21600"/>
                  </a:lnTo>
                  <a:cubicBezTo>
                    <a:pt x="2260" y="21600"/>
                    <a:pt x="0" y="21249"/>
                    <a:pt x="0" y="20680"/>
                  </a:cubicBezTo>
                  <a:lnTo>
                    <a:pt x="0" y="920"/>
                  </a:lnTo>
                  <a:cubicBezTo>
                    <a:pt x="0" y="394"/>
                    <a:pt x="2260" y="0"/>
                    <a:pt x="5274" y="0"/>
                  </a:cubicBezTo>
                  <a:lnTo>
                    <a:pt x="21600" y="0"/>
                  </a:lnTo>
                  <a:lnTo>
                    <a:pt x="21600" y="21600"/>
                  </a:ln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12" name="Form"/>
            <p:cNvSpPr/>
            <p:nvPr/>
          </p:nvSpPr>
          <p:spPr>
            <a:xfrm>
              <a:off x="2383621" y="1053516"/>
              <a:ext cx="52119" cy="369113"/>
            </a:xfrm>
            <a:custGeom>
              <a:avLst/>
              <a:gdLst/>
              <a:ahLst/>
              <a:cxnLst>
                <a:cxn ang="0">
                  <a:pos x="wd2" y="hd2"/>
                </a:cxn>
                <a:cxn ang="5400000">
                  <a:pos x="wd2" y="hd2"/>
                </a:cxn>
                <a:cxn ang="10800000">
                  <a:pos x="wd2" y="hd2"/>
                </a:cxn>
                <a:cxn ang="16200000">
                  <a:pos x="wd2" y="hd2"/>
                </a:cxn>
              </a:cxnLst>
              <a:rect l="0" t="0" r="r" b="b"/>
              <a:pathLst>
                <a:path w="21600" h="21600" extrusionOk="0">
                  <a:moveTo>
                    <a:pt x="15386" y="21600"/>
                  </a:moveTo>
                  <a:lnTo>
                    <a:pt x="0" y="21600"/>
                  </a:lnTo>
                  <a:lnTo>
                    <a:pt x="0" y="0"/>
                  </a:lnTo>
                  <a:lnTo>
                    <a:pt x="15386" y="0"/>
                  </a:lnTo>
                  <a:cubicBezTo>
                    <a:pt x="19233" y="0"/>
                    <a:pt x="21600" y="331"/>
                    <a:pt x="21600" y="869"/>
                  </a:cubicBezTo>
                  <a:lnTo>
                    <a:pt x="21600" y="20731"/>
                  </a:lnTo>
                  <a:cubicBezTo>
                    <a:pt x="21600" y="21186"/>
                    <a:pt x="18641" y="21600"/>
                    <a:pt x="15386" y="21600"/>
                  </a:cubicBez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13" name="Form"/>
            <p:cNvSpPr/>
            <p:nvPr/>
          </p:nvSpPr>
          <p:spPr>
            <a:xfrm>
              <a:off x="24861" y="0"/>
              <a:ext cx="2382919" cy="4953001"/>
            </a:xfrm>
            <a:custGeom>
              <a:avLst/>
              <a:gdLst/>
              <a:ahLst/>
              <a:cxnLst>
                <a:cxn ang="0">
                  <a:pos x="wd2" y="hd2"/>
                </a:cxn>
                <a:cxn ang="5400000">
                  <a:pos x="wd2" y="hd2"/>
                </a:cxn>
                <a:cxn ang="10800000">
                  <a:pos x="wd2" y="hd2"/>
                </a:cxn>
                <a:cxn ang="16200000">
                  <a:pos x="wd2" y="hd2"/>
                </a:cxn>
              </a:cxnLst>
              <a:rect l="0" t="0" r="r" b="b"/>
              <a:pathLst>
                <a:path w="21600" h="21600" extrusionOk="0">
                  <a:moveTo>
                    <a:pt x="17562" y="21600"/>
                  </a:moveTo>
                  <a:lnTo>
                    <a:pt x="4018" y="21600"/>
                  </a:lnTo>
                  <a:cubicBezTo>
                    <a:pt x="1795" y="21600"/>
                    <a:pt x="0" y="20736"/>
                    <a:pt x="0" y="19667"/>
                  </a:cubicBezTo>
                  <a:lnTo>
                    <a:pt x="0" y="1936"/>
                  </a:lnTo>
                  <a:cubicBezTo>
                    <a:pt x="0" y="864"/>
                    <a:pt x="1795" y="0"/>
                    <a:pt x="4018" y="0"/>
                  </a:cubicBezTo>
                  <a:lnTo>
                    <a:pt x="17575" y="0"/>
                  </a:lnTo>
                  <a:cubicBezTo>
                    <a:pt x="19798" y="0"/>
                    <a:pt x="21600" y="864"/>
                    <a:pt x="21600" y="1936"/>
                  </a:cubicBezTo>
                  <a:lnTo>
                    <a:pt x="21600" y="19673"/>
                  </a:lnTo>
                  <a:cubicBezTo>
                    <a:pt x="21581" y="20736"/>
                    <a:pt x="19786" y="21600"/>
                    <a:pt x="17562" y="21600"/>
                  </a:cubicBezTo>
                </a:path>
              </a:pathLst>
            </a:custGeom>
            <a:solidFill>
              <a:srgbClr val="D6D6DA"/>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14" name="Form"/>
            <p:cNvSpPr/>
            <p:nvPr/>
          </p:nvSpPr>
          <p:spPr>
            <a:xfrm>
              <a:off x="46615" y="24861"/>
              <a:ext cx="2336303" cy="4906385"/>
            </a:xfrm>
            <a:custGeom>
              <a:avLst/>
              <a:gdLst/>
              <a:ahLst/>
              <a:cxnLst>
                <a:cxn ang="0">
                  <a:pos x="wd2" y="hd2"/>
                </a:cxn>
                <a:cxn ang="5400000">
                  <a:pos x="wd2" y="hd2"/>
                </a:cxn>
                <a:cxn ang="10800000">
                  <a:pos x="wd2" y="hd2"/>
                </a:cxn>
                <a:cxn ang="16200000">
                  <a:pos x="wd2" y="hd2"/>
                </a:cxn>
              </a:cxnLst>
              <a:rect l="0" t="0" r="r" b="b"/>
              <a:pathLst>
                <a:path w="21600" h="21600" extrusionOk="0">
                  <a:moveTo>
                    <a:pt x="17637" y="21600"/>
                  </a:moveTo>
                  <a:lnTo>
                    <a:pt x="3969" y="21600"/>
                  </a:lnTo>
                  <a:cubicBezTo>
                    <a:pt x="1779" y="21600"/>
                    <a:pt x="0" y="20756"/>
                    <a:pt x="0" y="19713"/>
                  </a:cubicBezTo>
                  <a:lnTo>
                    <a:pt x="0" y="1887"/>
                  </a:lnTo>
                  <a:cubicBezTo>
                    <a:pt x="0" y="847"/>
                    <a:pt x="1779" y="0"/>
                    <a:pt x="3969" y="0"/>
                  </a:cubicBezTo>
                  <a:lnTo>
                    <a:pt x="17637" y="0"/>
                  </a:lnTo>
                  <a:cubicBezTo>
                    <a:pt x="19821" y="0"/>
                    <a:pt x="21600" y="847"/>
                    <a:pt x="21600" y="1887"/>
                  </a:cubicBezTo>
                  <a:lnTo>
                    <a:pt x="21600" y="19719"/>
                  </a:lnTo>
                  <a:cubicBezTo>
                    <a:pt x="21600" y="20762"/>
                    <a:pt x="19821" y="21600"/>
                    <a:pt x="17637" y="21600"/>
                  </a:cubicBezTo>
                </a:path>
              </a:pathLst>
            </a:custGeom>
            <a:solidFill>
              <a:srgbClr val="F8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15" name="Form"/>
            <p:cNvSpPr/>
            <p:nvPr/>
          </p:nvSpPr>
          <p:spPr>
            <a:xfrm>
              <a:off x="142955" y="596681"/>
              <a:ext cx="2146731" cy="3775176"/>
            </a:xfrm>
            <a:custGeom>
              <a:avLst/>
              <a:gdLst/>
              <a:ahLst/>
              <a:cxnLst>
                <a:cxn ang="0">
                  <a:pos x="wd2" y="hd2"/>
                </a:cxn>
                <a:cxn ang="5400000">
                  <a:pos x="wd2" y="hd2"/>
                </a:cxn>
                <a:cxn ang="10800000">
                  <a:pos x="wd2" y="hd2"/>
                </a:cxn>
                <a:cxn ang="16200000">
                  <a:pos x="wd2" y="hd2"/>
                </a:cxn>
              </a:cxnLst>
              <a:rect l="0" t="0" r="r" b="b"/>
              <a:pathLst>
                <a:path w="21600" h="21600" extrusionOk="0">
                  <a:moveTo>
                    <a:pt x="21302" y="21600"/>
                  </a:moveTo>
                  <a:lnTo>
                    <a:pt x="298" y="21600"/>
                  </a:lnTo>
                  <a:cubicBezTo>
                    <a:pt x="135" y="21600"/>
                    <a:pt x="0" y="21523"/>
                    <a:pt x="0" y="21431"/>
                  </a:cubicBezTo>
                  <a:lnTo>
                    <a:pt x="0" y="169"/>
                  </a:lnTo>
                  <a:cubicBezTo>
                    <a:pt x="0" y="77"/>
                    <a:pt x="135" y="0"/>
                    <a:pt x="298" y="0"/>
                  </a:cubicBezTo>
                  <a:lnTo>
                    <a:pt x="21302" y="0"/>
                  </a:lnTo>
                  <a:cubicBezTo>
                    <a:pt x="21465" y="0"/>
                    <a:pt x="21600" y="77"/>
                    <a:pt x="21600" y="169"/>
                  </a:cubicBezTo>
                  <a:lnTo>
                    <a:pt x="21600" y="21431"/>
                  </a:lnTo>
                  <a:cubicBezTo>
                    <a:pt x="21600" y="21523"/>
                    <a:pt x="21465" y="21600"/>
                    <a:pt x="21302" y="21600"/>
                  </a:cubicBezTo>
                </a:path>
              </a:pathLst>
            </a:custGeom>
            <a:solidFill>
              <a:srgbClr val="F7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16" name="Form"/>
            <p:cNvSpPr/>
            <p:nvPr/>
          </p:nvSpPr>
          <p:spPr>
            <a:xfrm>
              <a:off x="155385" y="609112"/>
              <a:ext cx="2121871" cy="3750314"/>
            </a:xfrm>
            <a:custGeom>
              <a:avLst/>
              <a:gdLst/>
              <a:ahLst/>
              <a:cxnLst>
                <a:cxn ang="0">
                  <a:pos x="wd2" y="hd2"/>
                </a:cxn>
                <a:cxn ang="5400000">
                  <a:pos x="wd2" y="hd2"/>
                </a:cxn>
                <a:cxn ang="10800000">
                  <a:pos x="wd2" y="hd2"/>
                </a:cxn>
                <a:cxn ang="16200000">
                  <a:pos x="wd2" y="hd2"/>
                </a:cxn>
              </a:cxnLst>
              <a:rect l="0" t="0" r="r" b="b"/>
              <a:pathLst>
                <a:path w="21600" h="21600" extrusionOk="0">
                  <a:moveTo>
                    <a:pt x="21299" y="21600"/>
                  </a:moveTo>
                  <a:lnTo>
                    <a:pt x="301" y="21600"/>
                  </a:lnTo>
                  <a:cubicBezTo>
                    <a:pt x="136" y="21600"/>
                    <a:pt x="0" y="21523"/>
                    <a:pt x="0" y="21430"/>
                  </a:cubicBezTo>
                  <a:lnTo>
                    <a:pt x="0" y="170"/>
                  </a:lnTo>
                  <a:cubicBezTo>
                    <a:pt x="0" y="77"/>
                    <a:pt x="136" y="0"/>
                    <a:pt x="301" y="0"/>
                  </a:cubicBezTo>
                  <a:lnTo>
                    <a:pt x="21299" y="0"/>
                  </a:lnTo>
                  <a:cubicBezTo>
                    <a:pt x="21464" y="0"/>
                    <a:pt x="21600" y="77"/>
                    <a:pt x="21600" y="170"/>
                  </a:cubicBezTo>
                  <a:lnTo>
                    <a:pt x="21600" y="21430"/>
                  </a:lnTo>
                  <a:cubicBezTo>
                    <a:pt x="21600" y="21523"/>
                    <a:pt x="21464" y="21600"/>
                    <a:pt x="21299" y="21600"/>
                  </a:cubicBezTo>
                </a:path>
              </a:pathLst>
            </a:custGeom>
            <a:solidFill>
              <a:srgbClr val="D3D3D3"/>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17" name="Form"/>
            <p:cNvSpPr/>
            <p:nvPr/>
          </p:nvSpPr>
          <p:spPr>
            <a:xfrm>
              <a:off x="1024737" y="4452551"/>
              <a:ext cx="386273" cy="386273"/>
            </a:xfrm>
            <a:custGeom>
              <a:avLst/>
              <a:gdLst/>
              <a:ahLst/>
              <a:cxnLst>
                <a:cxn ang="0">
                  <a:pos x="wd2" y="hd2"/>
                </a:cxn>
                <a:cxn ang="5400000">
                  <a:pos x="wd2" y="hd2"/>
                </a:cxn>
                <a:cxn ang="10800000">
                  <a:pos x="wd2" y="hd2"/>
                </a:cxn>
                <a:cxn ang="16200000">
                  <a:pos x="wd2" y="hd2"/>
                </a:cxn>
              </a:cxnLst>
              <a:rect l="0" t="0" r="r" b="b"/>
              <a:pathLst>
                <a:path w="21346" h="21346" extrusionOk="0">
                  <a:moveTo>
                    <a:pt x="18192" y="3154"/>
                  </a:moveTo>
                  <a:cubicBezTo>
                    <a:pt x="19598" y="4521"/>
                    <a:pt x="20457" y="6005"/>
                    <a:pt x="20965" y="7919"/>
                  </a:cubicBezTo>
                  <a:cubicBezTo>
                    <a:pt x="21473" y="9794"/>
                    <a:pt x="21473" y="11513"/>
                    <a:pt x="20965" y="13427"/>
                  </a:cubicBezTo>
                  <a:cubicBezTo>
                    <a:pt x="20457" y="15302"/>
                    <a:pt x="19559" y="16786"/>
                    <a:pt x="18192" y="18192"/>
                  </a:cubicBezTo>
                  <a:cubicBezTo>
                    <a:pt x="16786" y="19559"/>
                    <a:pt x="15302" y="20457"/>
                    <a:pt x="13427" y="20965"/>
                  </a:cubicBezTo>
                  <a:cubicBezTo>
                    <a:pt x="11513" y="21473"/>
                    <a:pt x="9794" y="21473"/>
                    <a:pt x="7919" y="20965"/>
                  </a:cubicBezTo>
                  <a:cubicBezTo>
                    <a:pt x="6005" y="20457"/>
                    <a:pt x="4482" y="19559"/>
                    <a:pt x="3115" y="18192"/>
                  </a:cubicBezTo>
                  <a:cubicBezTo>
                    <a:pt x="1709" y="16786"/>
                    <a:pt x="889" y="15302"/>
                    <a:pt x="381" y="13427"/>
                  </a:cubicBezTo>
                  <a:cubicBezTo>
                    <a:pt x="-127" y="11513"/>
                    <a:pt x="-127" y="9794"/>
                    <a:pt x="381" y="7919"/>
                  </a:cubicBezTo>
                  <a:cubicBezTo>
                    <a:pt x="889" y="6005"/>
                    <a:pt x="1709" y="4482"/>
                    <a:pt x="3115" y="3115"/>
                  </a:cubicBezTo>
                  <a:cubicBezTo>
                    <a:pt x="4482" y="1709"/>
                    <a:pt x="6005" y="889"/>
                    <a:pt x="7919" y="381"/>
                  </a:cubicBezTo>
                  <a:cubicBezTo>
                    <a:pt x="9794" y="-127"/>
                    <a:pt x="11513" y="-127"/>
                    <a:pt x="13427" y="381"/>
                  </a:cubicBezTo>
                  <a:cubicBezTo>
                    <a:pt x="15302" y="889"/>
                    <a:pt x="16825" y="1748"/>
                    <a:pt x="18192" y="3154"/>
                  </a:cubicBezTo>
                </a:path>
              </a:pathLst>
            </a:custGeom>
            <a:solidFill>
              <a:srgbClr val="EAEAEA">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18" name="Form"/>
            <p:cNvSpPr/>
            <p:nvPr/>
          </p:nvSpPr>
          <p:spPr>
            <a:xfrm>
              <a:off x="1022439" y="4453361"/>
              <a:ext cx="182655" cy="198196"/>
            </a:xfrm>
            <a:custGeom>
              <a:avLst/>
              <a:gdLst/>
              <a:ahLst/>
              <a:cxnLst>
                <a:cxn ang="0">
                  <a:pos x="wd2" y="hd2"/>
                </a:cxn>
                <a:cxn ang="5400000">
                  <a:pos x="wd2" y="hd2"/>
                </a:cxn>
                <a:cxn ang="10800000">
                  <a:pos x="wd2" y="hd2"/>
                </a:cxn>
                <a:cxn ang="16200000">
                  <a:pos x="wd2" y="hd2"/>
                </a:cxn>
              </a:cxnLst>
              <a:rect l="0" t="0" r="r" b="b"/>
              <a:pathLst>
                <a:path w="21600" h="21600" extrusionOk="0">
                  <a:moveTo>
                    <a:pt x="6065" y="6411"/>
                  </a:moveTo>
                  <a:cubicBezTo>
                    <a:pt x="1745" y="10380"/>
                    <a:pt x="0" y="15189"/>
                    <a:pt x="0" y="21600"/>
                  </a:cubicBezTo>
                  <a:lnTo>
                    <a:pt x="21600" y="21600"/>
                  </a:lnTo>
                  <a:lnTo>
                    <a:pt x="21600" y="0"/>
                  </a:lnTo>
                  <a:cubicBezTo>
                    <a:pt x="16865" y="0"/>
                    <a:pt x="10468" y="2366"/>
                    <a:pt x="6065" y="6411"/>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19" name="Form"/>
            <p:cNvSpPr/>
            <p:nvPr/>
          </p:nvSpPr>
          <p:spPr>
            <a:xfrm>
              <a:off x="1056624" y="4450960"/>
              <a:ext cx="266565" cy="191273"/>
            </a:xfrm>
            <a:custGeom>
              <a:avLst/>
              <a:gdLst/>
              <a:ahLst/>
              <a:cxnLst>
                <a:cxn ang="0">
                  <a:pos x="wd2" y="hd2"/>
                </a:cxn>
                <a:cxn ang="5400000">
                  <a:pos x="wd2" y="hd2"/>
                </a:cxn>
                <a:cxn ang="10800000">
                  <a:pos x="wd2" y="hd2"/>
                </a:cxn>
                <a:cxn ang="16200000">
                  <a:pos x="wd2" y="hd2"/>
                </a:cxn>
              </a:cxnLst>
              <a:rect l="0" t="0" r="r" b="b"/>
              <a:pathLst>
                <a:path w="21600" h="20845" extrusionOk="0">
                  <a:moveTo>
                    <a:pt x="10004" y="390"/>
                  </a:moveTo>
                  <a:cubicBezTo>
                    <a:pt x="5855" y="1382"/>
                    <a:pt x="2274" y="4740"/>
                    <a:pt x="0" y="9015"/>
                  </a:cubicBezTo>
                  <a:lnTo>
                    <a:pt x="12789" y="20845"/>
                  </a:lnTo>
                  <a:lnTo>
                    <a:pt x="21600" y="3748"/>
                  </a:lnTo>
                  <a:cubicBezTo>
                    <a:pt x="18360" y="695"/>
                    <a:pt x="14211" y="-755"/>
                    <a:pt x="10004" y="390"/>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20" name="Form"/>
            <p:cNvSpPr/>
            <p:nvPr/>
          </p:nvSpPr>
          <p:spPr>
            <a:xfrm>
              <a:off x="1128102" y="4451110"/>
              <a:ext cx="257242" cy="191124"/>
            </a:xfrm>
            <a:custGeom>
              <a:avLst/>
              <a:gdLst/>
              <a:ahLst/>
              <a:cxnLst>
                <a:cxn ang="0">
                  <a:pos x="wd2" y="hd2"/>
                </a:cxn>
                <a:cxn ang="5400000">
                  <a:pos x="wd2" y="hd2"/>
                </a:cxn>
                <a:cxn ang="10800000">
                  <a:pos x="wd2" y="hd2"/>
                </a:cxn>
                <a:cxn ang="16200000">
                  <a:pos x="wd2" y="hd2"/>
                </a:cxn>
              </a:cxnLst>
              <a:rect l="0" t="0" r="r" b="b"/>
              <a:pathLst>
                <a:path w="21600" h="20830" extrusionOk="0">
                  <a:moveTo>
                    <a:pt x="12242" y="985"/>
                  </a:moveTo>
                  <a:cubicBezTo>
                    <a:pt x="8004" y="-770"/>
                    <a:pt x="3590" y="-83"/>
                    <a:pt x="0" y="2283"/>
                  </a:cubicBezTo>
                  <a:lnTo>
                    <a:pt x="7298" y="20830"/>
                  </a:lnTo>
                  <a:lnTo>
                    <a:pt x="21600" y="11442"/>
                  </a:lnTo>
                  <a:cubicBezTo>
                    <a:pt x="19775" y="6634"/>
                    <a:pt x="16421" y="2741"/>
                    <a:pt x="12242" y="985"/>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21" name="Form"/>
            <p:cNvSpPr/>
            <p:nvPr/>
          </p:nvSpPr>
          <p:spPr>
            <a:xfrm>
              <a:off x="1224441" y="4636716"/>
              <a:ext cx="182655" cy="198195"/>
            </a:xfrm>
            <a:custGeom>
              <a:avLst/>
              <a:gdLst/>
              <a:ahLst/>
              <a:cxnLst>
                <a:cxn ang="0">
                  <a:pos x="wd2" y="hd2"/>
                </a:cxn>
                <a:cxn ang="5400000">
                  <a:pos x="wd2" y="hd2"/>
                </a:cxn>
                <a:cxn ang="10800000">
                  <a:pos x="wd2" y="hd2"/>
                </a:cxn>
                <a:cxn ang="16200000">
                  <a:pos x="wd2" y="hd2"/>
                </a:cxn>
              </a:cxnLst>
              <a:rect l="0" t="0" r="r" b="b"/>
              <a:pathLst>
                <a:path w="21600" h="21600" extrusionOk="0">
                  <a:moveTo>
                    <a:pt x="15535" y="15189"/>
                  </a:moveTo>
                  <a:cubicBezTo>
                    <a:pt x="19855" y="11220"/>
                    <a:pt x="21600" y="6411"/>
                    <a:pt x="21600" y="0"/>
                  </a:cubicBezTo>
                  <a:lnTo>
                    <a:pt x="0" y="0"/>
                  </a:lnTo>
                  <a:lnTo>
                    <a:pt x="0" y="21600"/>
                  </a:lnTo>
                  <a:cubicBezTo>
                    <a:pt x="4735" y="21600"/>
                    <a:pt x="10966" y="19234"/>
                    <a:pt x="15535" y="15189"/>
                  </a:cubicBezTo>
                </a:path>
              </a:pathLst>
            </a:custGeom>
            <a:solidFill>
              <a:srgbClr val="9E9E9E">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22" name="Form"/>
            <p:cNvSpPr/>
            <p:nvPr/>
          </p:nvSpPr>
          <p:spPr>
            <a:xfrm>
              <a:off x="1106348" y="4642932"/>
              <a:ext cx="266564" cy="194286"/>
            </a:xfrm>
            <a:custGeom>
              <a:avLst/>
              <a:gdLst/>
              <a:ahLst/>
              <a:cxnLst>
                <a:cxn ang="0">
                  <a:pos x="wd2" y="hd2"/>
                </a:cxn>
                <a:cxn ang="5400000">
                  <a:pos x="wd2" y="hd2"/>
                </a:cxn>
                <a:cxn ang="10800000">
                  <a:pos x="wd2" y="hd2"/>
                </a:cxn>
                <a:cxn ang="16200000">
                  <a:pos x="wd2" y="hd2"/>
                </a:cxn>
              </a:cxnLst>
              <a:rect l="0" t="0" r="r" b="b"/>
              <a:pathLst>
                <a:path w="21600" h="20848" extrusionOk="0">
                  <a:moveTo>
                    <a:pt x="11596" y="20459"/>
                  </a:moveTo>
                  <a:cubicBezTo>
                    <a:pt x="15745" y="19470"/>
                    <a:pt x="19326" y="16124"/>
                    <a:pt x="21600" y="11865"/>
                  </a:cubicBezTo>
                  <a:lnTo>
                    <a:pt x="8867" y="0"/>
                  </a:lnTo>
                  <a:lnTo>
                    <a:pt x="0" y="17113"/>
                  </a:lnTo>
                  <a:cubicBezTo>
                    <a:pt x="3240" y="20155"/>
                    <a:pt x="7389" y="21600"/>
                    <a:pt x="11596" y="20459"/>
                  </a:cubicBezTo>
                </a:path>
              </a:pathLst>
            </a:custGeom>
            <a:solidFill>
              <a:srgbClr val="B5B5B5">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23" name="Form"/>
            <p:cNvSpPr/>
            <p:nvPr/>
          </p:nvSpPr>
          <p:spPr>
            <a:xfrm>
              <a:off x="1044193" y="4642932"/>
              <a:ext cx="257242" cy="194143"/>
            </a:xfrm>
            <a:custGeom>
              <a:avLst/>
              <a:gdLst/>
              <a:ahLst/>
              <a:cxnLst>
                <a:cxn ang="0">
                  <a:pos x="wd2" y="hd2"/>
                </a:cxn>
                <a:cxn ang="5400000">
                  <a:pos x="wd2" y="hd2"/>
                </a:cxn>
                <a:cxn ang="10800000">
                  <a:pos x="wd2" y="hd2"/>
                </a:cxn>
                <a:cxn ang="16200000">
                  <a:pos x="wd2" y="hd2"/>
                </a:cxn>
              </a:cxnLst>
              <a:rect l="0" t="0" r="r" b="b"/>
              <a:pathLst>
                <a:path w="21600" h="20832" extrusionOk="0">
                  <a:moveTo>
                    <a:pt x="9417" y="19851"/>
                  </a:moveTo>
                  <a:cubicBezTo>
                    <a:pt x="13596" y="21600"/>
                    <a:pt x="18069" y="20915"/>
                    <a:pt x="21600" y="18558"/>
                  </a:cubicBezTo>
                  <a:lnTo>
                    <a:pt x="14361" y="0"/>
                  </a:lnTo>
                  <a:lnTo>
                    <a:pt x="0" y="9431"/>
                  </a:lnTo>
                  <a:cubicBezTo>
                    <a:pt x="1883" y="14223"/>
                    <a:pt x="5179" y="18101"/>
                    <a:pt x="9417" y="19851"/>
                  </a:cubicBezTo>
                </a:path>
              </a:pathLst>
            </a:custGeom>
            <a:solidFill>
              <a:srgbClr val="D3D3D3">
                <a:alpha val="50000"/>
              </a:srgbClr>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24" name="Form"/>
            <p:cNvSpPr/>
            <p:nvPr/>
          </p:nvSpPr>
          <p:spPr>
            <a:xfrm>
              <a:off x="1046564" y="4474369"/>
              <a:ext cx="339941" cy="339958"/>
            </a:xfrm>
            <a:custGeom>
              <a:avLst/>
              <a:gdLst/>
              <a:ahLst/>
              <a:cxnLst>
                <a:cxn ang="0">
                  <a:pos x="wd2" y="hd2"/>
                </a:cxn>
                <a:cxn ang="5400000">
                  <a:pos x="wd2" y="hd2"/>
                </a:cxn>
                <a:cxn ang="10800000">
                  <a:pos x="wd2" y="hd2"/>
                </a:cxn>
                <a:cxn ang="16200000">
                  <a:pos x="wd2" y="hd2"/>
                </a:cxn>
              </a:cxnLst>
              <a:rect l="0" t="0" r="r" b="b"/>
              <a:pathLst>
                <a:path w="21330" h="21330" extrusionOk="0">
                  <a:moveTo>
                    <a:pt x="18226" y="3157"/>
                  </a:moveTo>
                  <a:cubicBezTo>
                    <a:pt x="19596" y="4524"/>
                    <a:pt x="20435" y="6022"/>
                    <a:pt x="20965" y="7918"/>
                  </a:cubicBezTo>
                  <a:cubicBezTo>
                    <a:pt x="21451" y="9813"/>
                    <a:pt x="21451" y="11533"/>
                    <a:pt x="20965" y="13428"/>
                  </a:cubicBezTo>
                  <a:cubicBezTo>
                    <a:pt x="20435" y="15324"/>
                    <a:pt x="19596" y="16822"/>
                    <a:pt x="18226" y="18189"/>
                  </a:cubicBezTo>
                  <a:cubicBezTo>
                    <a:pt x="16857" y="19555"/>
                    <a:pt x="15355" y="20437"/>
                    <a:pt x="13456" y="20966"/>
                  </a:cubicBezTo>
                  <a:cubicBezTo>
                    <a:pt x="11557" y="21451"/>
                    <a:pt x="9834" y="21451"/>
                    <a:pt x="7934" y="20966"/>
                  </a:cubicBezTo>
                  <a:cubicBezTo>
                    <a:pt x="6035" y="20437"/>
                    <a:pt x="4533" y="19555"/>
                    <a:pt x="3164" y="18189"/>
                  </a:cubicBezTo>
                  <a:cubicBezTo>
                    <a:pt x="1750" y="16822"/>
                    <a:pt x="867" y="15324"/>
                    <a:pt x="381" y="13428"/>
                  </a:cubicBezTo>
                  <a:cubicBezTo>
                    <a:pt x="-149" y="11533"/>
                    <a:pt x="-105" y="9813"/>
                    <a:pt x="381" y="7918"/>
                  </a:cubicBezTo>
                  <a:cubicBezTo>
                    <a:pt x="911" y="6022"/>
                    <a:pt x="1750" y="4524"/>
                    <a:pt x="3164" y="3157"/>
                  </a:cubicBezTo>
                  <a:cubicBezTo>
                    <a:pt x="4533" y="1791"/>
                    <a:pt x="6035" y="865"/>
                    <a:pt x="7934" y="380"/>
                  </a:cubicBezTo>
                  <a:cubicBezTo>
                    <a:pt x="9834" y="-149"/>
                    <a:pt x="11557" y="-105"/>
                    <a:pt x="13456" y="380"/>
                  </a:cubicBezTo>
                  <a:cubicBezTo>
                    <a:pt x="15355" y="909"/>
                    <a:pt x="16857" y="1791"/>
                    <a:pt x="18226" y="3157"/>
                  </a:cubicBezTo>
                </a:path>
              </a:pathLst>
            </a:custGeom>
            <a:solidFill>
              <a:srgbClr val="F8F8F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25" name="Form"/>
            <p:cNvSpPr/>
            <p:nvPr/>
          </p:nvSpPr>
          <p:spPr>
            <a:xfrm>
              <a:off x="1034870" y="307663"/>
              <a:ext cx="353577" cy="36563"/>
            </a:xfrm>
            <a:custGeom>
              <a:avLst/>
              <a:gdLst/>
              <a:ahLst/>
              <a:cxnLst>
                <a:cxn ang="0">
                  <a:pos x="wd2" y="hd2"/>
                </a:cxn>
                <a:cxn ang="5400000">
                  <a:pos x="wd2" y="hd2"/>
                </a:cxn>
                <a:cxn ang="10800000">
                  <a:pos x="wd2" y="hd2"/>
                </a:cxn>
                <a:cxn ang="16200000">
                  <a:pos x="wd2" y="hd2"/>
                </a:cxn>
              </a:cxnLst>
              <a:rect l="0" t="0" r="r" b="b"/>
              <a:pathLst>
                <a:path w="21600" h="21600" extrusionOk="0">
                  <a:moveTo>
                    <a:pt x="20522" y="21600"/>
                  </a:moveTo>
                  <a:lnTo>
                    <a:pt x="1078" y="21600"/>
                  </a:lnTo>
                  <a:cubicBezTo>
                    <a:pt x="431" y="21600"/>
                    <a:pt x="0" y="16848"/>
                    <a:pt x="0" y="10800"/>
                  </a:cubicBezTo>
                  <a:cubicBezTo>
                    <a:pt x="0" y="4320"/>
                    <a:pt x="431" y="0"/>
                    <a:pt x="1078" y="0"/>
                  </a:cubicBezTo>
                  <a:lnTo>
                    <a:pt x="20522" y="0"/>
                  </a:lnTo>
                  <a:cubicBezTo>
                    <a:pt x="21126" y="0"/>
                    <a:pt x="21600" y="4320"/>
                    <a:pt x="21600" y="10800"/>
                  </a:cubicBezTo>
                  <a:cubicBezTo>
                    <a:pt x="21600" y="15984"/>
                    <a:pt x="21126" y="21600"/>
                    <a:pt x="20522" y="21600"/>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26" name="Form"/>
            <p:cNvSpPr/>
            <p:nvPr/>
          </p:nvSpPr>
          <p:spPr>
            <a:xfrm>
              <a:off x="1174718" y="127416"/>
              <a:ext cx="58353" cy="58345"/>
            </a:xfrm>
            <a:custGeom>
              <a:avLst/>
              <a:gdLst/>
              <a:ahLst/>
              <a:cxnLst>
                <a:cxn ang="0">
                  <a:pos x="wd2" y="hd2"/>
                </a:cxn>
                <a:cxn ang="5400000">
                  <a:pos x="wd2" y="hd2"/>
                </a:cxn>
                <a:cxn ang="10800000">
                  <a:pos x="wd2" y="hd2"/>
                </a:cxn>
                <a:cxn ang="16200000">
                  <a:pos x="wd2" y="hd2"/>
                </a:cxn>
              </a:cxnLst>
              <a:rect l="0" t="0" r="r" b="b"/>
              <a:pathLst>
                <a:path w="21600" h="21600" extrusionOk="0">
                  <a:moveTo>
                    <a:pt x="21600" y="10930"/>
                  </a:moveTo>
                  <a:cubicBezTo>
                    <a:pt x="21600" y="12752"/>
                    <a:pt x="21086" y="14573"/>
                    <a:pt x="20057" y="16395"/>
                  </a:cubicBezTo>
                  <a:cubicBezTo>
                    <a:pt x="19029" y="17957"/>
                    <a:pt x="18000" y="19258"/>
                    <a:pt x="16200" y="20299"/>
                  </a:cubicBezTo>
                  <a:cubicBezTo>
                    <a:pt x="14400" y="21340"/>
                    <a:pt x="12857" y="21600"/>
                    <a:pt x="10800" y="21600"/>
                  </a:cubicBezTo>
                  <a:cubicBezTo>
                    <a:pt x="8743" y="21600"/>
                    <a:pt x="7200" y="21340"/>
                    <a:pt x="5400" y="20299"/>
                  </a:cubicBezTo>
                  <a:cubicBezTo>
                    <a:pt x="3600" y="19258"/>
                    <a:pt x="2314" y="17957"/>
                    <a:pt x="1543" y="16395"/>
                  </a:cubicBezTo>
                  <a:cubicBezTo>
                    <a:pt x="514" y="14573"/>
                    <a:pt x="0" y="12752"/>
                    <a:pt x="0" y="10930"/>
                  </a:cubicBezTo>
                  <a:cubicBezTo>
                    <a:pt x="0" y="8848"/>
                    <a:pt x="514" y="7027"/>
                    <a:pt x="1543" y="5465"/>
                  </a:cubicBezTo>
                  <a:cubicBezTo>
                    <a:pt x="2314" y="3643"/>
                    <a:pt x="3600" y="2342"/>
                    <a:pt x="5400" y="1301"/>
                  </a:cubicBezTo>
                  <a:cubicBezTo>
                    <a:pt x="7200" y="260"/>
                    <a:pt x="8743" y="0"/>
                    <a:pt x="10800" y="0"/>
                  </a:cubicBezTo>
                  <a:cubicBezTo>
                    <a:pt x="12857" y="0"/>
                    <a:pt x="14400" y="260"/>
                    <a:pt x="16200" y="1301"/>
                  </a:cubicBezTo>
                  <a:cubicBezTo>
                    <a:pt x="18000" y="2342"/>
                    <a:pt x="19029" y="3643"/>
                    <a:pt x="20057" y="5465"/>
                  </a:cubicBezTo>
                  <a:cubicBezTo>
                    <a:pt x="21086" y="7027"/>
                    <a:pt x="21600" y="8848"/>
                    <a:pt x="21600" y="10930"/>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27" name="Form"/>
            <p:cNvSpPr/>
            <p:nvPr/>
          </p:nvSpPr>
          <p:spPr>
            <a:xfrm>
              <a:off x="789886" y="283260"/>
              <a:ext cx="82159" cy="82226"/>
            </a:xfrm>
            <a:custGeom>
              <a:avLst/>
              <a:gdLst/>
              <a:ahLst/>
              <a:cxnLst>
                <a:cxn ang="0">
                  <a:pos x="wd2" y="hd2"/>
                </a:cxn>
                <a:cxn ang="5400000">
                  <a:pos x="wd2" y="hd2"/>
                </a:cxn>
                <a:cxn ang="10800000">
                  <a:pos x="wd2" y="hd2"/>
                </a:cxn>
                <a:cxn ang="16200000">
                  <a:pos x="wd2" y="hd2"/>
                </a:cxn>
              </a:cxnLst>
              <a:rect l="0" t="0" r="r" b="b"/>
              <a:pathLst>
                <a:path w="21327" h="21345" extrusionOk="0">
                  <a:moveTo>
                    <a:pt x="11481" y="63"/>
                  </a:moveTo>
                  <a:cubicBezTo>
                    <a:pt x="13296" y="63"/>
                    <a:pt x="14930" y="607"/>
                    <a:pt x="16563" y="1878"/>
                  </a:cubicBezTo>
                  <a:cubicBezTo>
                    <a:pt x="18197" y="2967"/>
                    <a:pt x="19286" y="4056"/>
                    <a:pt x="20193" y="5871"/>
                  </a:cubicBezTo>
                  <a:cubicBezTo>
                    <a:pt x="21101" y="7505"/>
                    <a:pt x="21464" y="9320"/>
                    <a:pt x="21282" y="11316"/>
                  </a:cubicBezTo>
                  <a:cubicBezTo>
                    <a:pt x="21101" y="13131"/>
                    <a:pt x="20556" y="14947"/>
                    <a:pt x="19467" y="16580"/>
                  </a:cubicBezTo>
                  <a:cubicBezTo>
                    <a:pt x="18378" y="18214"/>
                    <a:pt x="17108" y="19303"/>
                    <a:pt x="15293" y="20210"/>
                  </a:cubicBezTo>
                  <a:cubicBezTo>
                    <a:pt x="13477" y="21118"/>
                    <a:pt x="11844" y="21481"/>
                    <a:pt x="9847" y="21299"/>
                  </a:cubicBezTo>
                  <a:cubicBezTo>
                    <a:pt x="7851" y="21118"/>
                    <a:pt x="6217" y="20573"/>
                    <a:pt x="4583" y="19484"/>
                  </a:cubicBezTo>
                  <a:cubicBezTo>
                    <a:pt x="2950" y="18395"/>
                    <a:pt x="1861" y="17125"/>
                    <a:pt x="1135" y="15310"/>
                  </a:cubicBezTo>
                  <a:cubicBezTo>
                    <a:pt x="227" y="13494"/>
                    <a:pt x="-136" y="11861"/>
                    <a:pt x="46" y="9864"/>
                  </a:cubicBezTo>
                  <a:cubicBezTo>
                    <a:pt x="227" y="7868"/>
                    <a:pt x="772" y="6234"/>
                    <a:pt x="1861" y="4600"/>
                  </a:cubicBezTo>
                  <a:cubicBezTo>
                    <a:pt x="2950" y="2967"/>
                    <a:pt x="4220" y="1696"/>
                    <a:pt x="6035" y="970"/>
                  </a:cubicBezTo>
                  <a:cubicBezTo>
                    <a:pt x="7669" y="63"/>
                    <a:pt x="9484" y="-119"/>
                    <a:pt x="11481" y="63"/>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28" name="Form"/>
            <p:cNvSpPr/>
            <p:nvPr/>
          </p:nvSpPr>
          <p:spPr>
            <a:xfrm>
              <a:off x="799134" y="295684"/>
              <a:ext cx="60532" cy="60531"/>
            </a:xfrm>
            <a:custGeom>
              <a:avLst/>
              <a:gdLst/>
              <a:ahLst/>
              <a:cxnLst>
                <a:cxn ang="0">
                  <a:pos x="wd2" y="hd2"/>
                </a:cxn>
                <a:cxn ang="5400000">
                  <a:pos x="wd2" y="hd2"/>
                </a:cxn>
                <a:cxn ang="10800000">
                  <a:pos x="wd2" y="hd2"/>
                </a:cxn>
                <a:cxn ang="16200000">
                  <a:pos x="wd2" y="hd2"/>
                </a:cxn>
              </a:cxnLst>
              <a:rect l="0" t="0" r="r" b="b"/>
              <a:pathLst>
                <a:path w="21282" h="21282" extrusionOk="0">
                  <a:moveTo>
                    <a:pt x="17121" y="2128"/>
                  </a:moveTo>
                  <a:cubicBezTo>
                    <a:pt x="18646" y="3399"/>
                    <a:pt x="19662" y="4669"/>
                    <a:pt x="20425" y="6448"/>
                  </a:cubicBezTo>
                  <a:cubicBezTo>
                    <a:pt x="21187" y="8227"/>
                    <a:pt x="21441" y="10006"/>
                    <a:pt x="21187" y="12039"/>
                  </a:cubicBezTo>
                  <a:cubicBezTo>
                    <a:pt x="20933" y="13817"/>
                    <a:pt x="20170" y="15342"/>
                    <a:pt x="19154" y="17121"/>
                  </a:cubicBezTo>
                  <a:cubicBezTo>
                    <a:pt x="17883" y="18646"/>
                    <a:pt x="16613" y="19662"/>
                    <a:pt x="14834" y="20425"/>
                  </a:cubicBezTo>
                  <a:cubicBezTo>
                    <a:pt x="13055" y="21187"/>
                    <a:pt x="11276" y="21441"/>
                    <a:pt x="9497" y="21187"/>
                  </a:cubicBezTo>
                  <a:cubicBezTo>
                    <a:pt x="7465" y="20933"/>
                    <a:pt x="5686" y="20170"/>
                    <a:pt x="4161" y="19154"/>
                  </a:cubicBezTo>
                  <a:cubicBezTo>
                    <a:pt x="2382" y="17883"/>
                    <a:pt x="1620" y="16613"/>
                    <a:pt x="857" y="14834"/>
                  </a:cubicBezTo>
                  <a:cubicBezTo>
                    <a:pt x="95" y="12801"/>
                    <a:pt x="-159" y="11276"/>
                    <a:pt x="95" y="9243"/>
                  </a:cubicBezTo>
                  <a:cubicBezTo>
                    <a:pt x="349" y="7210"/>
                    <a:pt x="857" y="5686"/>
                    <a:pt x="2128" y="4161"/>
                  </a:cubicBezTo>
                  <a:cubicBezTo>
                    <a:pt x="3145" y="2636"/>
                    <a:pt x="4669" y="1620"/>
                    <a:pt x="6702" y="857"/>
                  </a:cubicBezTo>
                  <a:cubicBezTo>
                    <a:pt x="8481" y="95"/>
                    <a:pt x="10006" y="-159"/>
                    <a:pt x="12039" y="95"/>
                  </a:cubicBezTo>
                  <a:cubicBezTo>
                    <a:pt x="14072" y="349"/>
                    <a:pt x="15596" y="857"/>
                    <a:pt x="17121" y="2128"/>
                  </a:cubicBezTo>
                </a:path>
              </a:pathLst>
            </a:custGeom>
            <a:solidFill>
              <a:srgbClr val="7F7F7F"/>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29" name="Form"/>
            <p:cNvSpPr/>
            <p:nvPr/>
          </p:nvSpPr>
          <p:spPr>
            <a:xfrm>
              <a:off x="814222" y="307663"/>
              <a:ext cx="33459" cy="33459"/>
            </a:xfrm>
            <a:custGeom>
              <a:avLst/>
              <a:gdLst/>
              <a:ahLst/>
              <a:cxnLst>
                <a:cxn ang="0">
                  <a:pos x="wd2" y="hd2"/>
                </a:cxn>
                <a:cxn ang="5400000">
                  <a:pos x="wd2" y="hd2"/>
                </a:cxn>
                <a:cxn ang="10800000">
                  <a:pos x="wd2" y="hd2"/>
                </a:cxn>
                <a:cxn ang="16200000">
                  <a:pos x="wd2" y="hd2"/>
                </a:cxn>
              </a:cxnLst>
              <a:rect l="0" t="0" r="r" b="b"/>
              <a:pathLst>
                <a:path w="21600" h="21600" extrusionOk="0">
                  <a:moveTo>
                    <a:pt x="20191" y="4696"/>
                  </a:moveTo>
                  <a:cubicBezTo>
                    <a:pt x="21130" y="6574"/>
                    <a:pt x="21130" y="8452"/>
                    <a:pt x="21600" y="10330"/>
                  </a:cubicBezTo>
                  <a:cubicBezTo>
                    <a:pt x="21600" y="12209"/>
                    <a:pt x="21600" y="13617"/>
                    <a:pt x="20661" y="15496"/>
                  </a:cubicBezTo>
                  <a:cubicBezTo>
                    <a:pt x="19722" y="16904"/>
                    <a:pt x="18313" y="18313"/>
                    <a:pt x="16904" y="19722"/>
                  </a:cubicBezTo>
                  <a:cubicBezTo>
                    <a:pt x="15026" y="20661"/>
                    <a:pt x="13617" y="21600"/>
                    <a:pt x="11270" y="21600"/>
                  </a:cubicBezTo>
                  <a:cubicBezTo>
                    <a:pt x="9391" y="21600"/>
                    <a:pt x="7983" y="21130"/>
                    <a:pt x="6104" y="20191"/>
                  </a:cubicBezTo>
                  <a:cubicBezTo>
                    <a:pt x="4226" y="19252"/>
                    <a:pt x="2817" y="17843"/>
                    <a:pt x="1878" y="16435"/>
                  </a:cubicBezTo>
                  <a:cubicBezTo>
                    <a:pt x="939" y="14557"/>
                    <a:pt x="470" y="13148"/>
                    <a:pt x="0" y="11270"/>
                  </a:cubicBezTo>
                  <a:cubicBezTo>
                    <a:pt x="0" y="8922"/>
                    <a:pt x="470" y="7513"/>
                    <a:pt x="1409" y="5635"/>
                  </a:cubicBezTo>
                  <a:cubicBezTo>
                    <a:pt x="2348" y="3757"/>
                    <a:pt x="3287" y="2348"/>
                    <a:pt x="5165" y="1409"/>
                  </a:cubicBezTo>
                  <a:cubicBezTo>
                    <a:pt x="7043" y="0"/>
                    <a:pt x="8452" y="0"/>
                    <a:pt x="10330" y="0"/>
                  </a:cubicBezTo>
                  <a:cubicBezTo>
                    <a:pt x="12678" y="0"/>
                    <a:pt x="14087" y="0"/>
                    <a:pt x="15965" y="939"/>
                  </a:cubicBezTo>
                  <a:cubicBezTo>
                    <a:pt x="17843" y="1878"/>
                    <a:pt x="19252" y="3287"/>
                    <a:pt x="20191" y="4696"/>
                  </a:cubicBezTo>
                </a:path>
              </a:pathLst>
            </a:custGeom>
            <a:solidFill>
              <a:srgbClr val="545454"/>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sp>
        <p:nvSpPr>
          <p:cNvPr id="931"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932" name="Bild"/>
          <p:cNvSpPr>
            <a:spLocks noGrp="1"/>
          </p:cNvSpPr>
          <p:nvPr>
            <p:ph type="pic" sz="quarter" idx="13"/>
          </p:nvPr>
        </p:nvSpPr>
        <p:spPr>
          <a:xfrm>
            <a:off x="6225570" y="1189205"/>
            <a:ext cx="1550575" cy="2775603"/>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082878526"/>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70">
    <p:spTree>
      <p:nvGrpSpPr>
        <p:cNvPr id="1" name=""/>
        <p:cNvGrpSpPr/>
        <p:nvPr/>
      </p:nvGrpSpPr>
      <p:grpSpPr>
        <a:xfrm>
          <a:off x="0" y="0"/>
          <a:ext cx="0" cy="0"/>
          <a:chOff x="0" y="0"/>
          <a:chExt cx="0" cy="0"/>
        </a:xfrm>
      </p:grpSpPr>
      <p:sp>
        <p:nvSpPr>
          <p:cNvPr id="939" name="Slide Numb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975" name="Gruppieren"/>
          <p:cNvGrpSpPr/>
          <p:nvPr/>
        </p:nvGrpSpPr>
        <p:grpSpPr>
          <a:xfrm>
            <a:off x="6685343" y="1355028"/>
            <a:ext cx="1506163" cy="2739195"/>
            <a:chOff x="0" y="9"/>
            <a:chExt cx="2008215" cy="3652258"/>
          </a:xfrm>
        </p:grpSpPr>
        <p:sp>
          <p:nvSpPr>
            <p:cNvPr id="940" name="Form"/>
            <p:cNvSpPr/>
            <p:nvPr/>
          </p:nvSpPr>
          <p:spPr>
            <a:xfrm>
              <a:off x="184103" y="2887569"/>
              <a:ext cx="1563107" cy="764698"/>
            </a:xfrm>
            <a:custGeom>
              <a:avLst/>
              <a:gdLst/>
              <a:ahLst/>
              <a:cxnLst>
                <a:cxn ang="0">
                  <a:pos x="wd2" y="hd2"/>
                </a:cxn>
                <a:cxn ang="5400000">
                  <a:pos x="wd2" y="hd2"/>
                </a:cxn>
                <a:cxn ang="10800000">
                  <a:pos x="wd2" y="hd2"/>
                </a:cxn>
                <a:cxn ang="16200000">
                  <a:pos x="wd2" y="hd2"/>
                </a:cxn>
              </a:cxnLst>
              <a:rect l="0" t="0" r="r" b="b"/>
              <a:pathLst>
                <a:path w="21600" h="21461" extrusionOk="0">
                  <a:moveTo>
                    <a:pt x="2724" y="17883"/>
                  </a:moveTo>
                  <a:cubicBezTo>
                    <a:pt x="2903" y="19000"/>
                    <a:pt x="2975" y="21236"/>
                    <a:pt x="10752" y="21454"/>
                  </a:cubicBezTo>
                  <a:cubicBezTo>
                    <a:pt x="18362" y="21600"/>
                    <a:pt x="18446" y="19267"/>
                    <a:pt x="18637" y="18028"/>
                  </a:cubicBezTo>
                  <a:cubicBezTo>
                    <a:pt x="18864" y="16716"/>
                    <a:pt x="18745" y="2600"/>
                    <a:pt x="21600" y="194"/>
                  </a:cubicBezTo>
                  <a:cubicBezTo>
                    <a:pt x="16738" y="146"/>
                    <a:pt x="10776" y="97"/>
                    <a:pt x="10776" y="97"/>
                  </a:cubicBezTo>
                  <a:cubicBezTo>
                    <a:pt x="4982" y="49"/>
                    <a:pt x="5137" y="49"/>
                    <a:pt x="0" y="0"/>
                  </a:cubicBezTo>
                  <a:cubicBezTo>
                    <a:pt x="2604" y="1919"/>
                    <a:pt x="2557" y="16813"/>
                    <a:pt x="2724" y="17883"/>
                  </a:cubicBezTo>
                </a:path>
              </a:pathLst>
            </a:custGeom>
            <a:solidFill>
              <a:srgbClr val="7C7C7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41" name="Form"/>
            <p:cNvSpPr/>
            <p:nvPr/>
          </p:nvSpPr>
          <p:spPr>
            <a:xfrm>
              <a:off x="184103" y="9"/>
              <a:ext cx="1563107" cy="763925"/>
            </a:xfrm>
            <a:custGeom>
              <a:avLst/>
              <a:gdLst/>
              <a:ahLst/>
              <a:cxnLst>
                <a:cxn ang="0">
                  <a:pos x="wd2" y="hd2"/>
                </a:cxn>
                <a:cxn ang="5400000">
                  <a:pos x="wd2" y="hd2"/>
                </a:cxn>
                <a:cxn ang="10800000">
                  <a:pos x="wd2" y="hd2"/>
                </a:cxn>
                <a:cxn ang="16200000">
                  <a:pos x="wd2" y="hd2"/>
                </a:cxn>
              </a:cxnLst>
              <a:rect l="0" t="0" r="r" b="b"/>
              <a:pathLst>
                <a:path w="21600" h="21439" extrusionOk="0">
                  <a:moveTo>
                    <a:pt x="18876" y="3577"/>
                  </a:moveTo>
                  <a:cubicBezTo>
                    <a:pt x="18697" y="2436"/>
                    <a:pt x="18625" y="203"/>
                    <a:pt x="10848" y="9"/>
                  </a:cubicBezTo>
                  <a:cubicBezTo>
                    <a:pt x="3238" y="-161"/>
                    <a:pt x="3154" y="2193"/>
                    <a:pt x="2963" y="3407"/>
                  </a:cubicBezTo>
                  <a:cubicBezTo>
                    <a:pt x="2736" y="4741"/>
                    <a:pt x="2855" y="18842"/>
                    <a:pt x="0" y="21221"/>
                  </a:cubicBezTo>
                  <a:cubicBezTo>
                    <a:pt x="4862" y="21293"/>
                    <a:pt x="10824" y="21342"/>
                    <a:pt x="10824" y="21342"/>
                  </a:cubicBezTo>
                  <a:cubicBezTo>
                    <a:pt x="16618" y="21390"/>
                    <a:pt x="16463" y="21390"/>
                    <a:pt x="21600" y="21439"/>
                  </a:cubicBezTo>
                  <a:cubicBezTo>
                    <a:pt x="18996" y="19497"/>
                    <a:pt x="19043" y="4644"/>
                    <a:pt x="18876" y="3577"/>
                  </a:cubicBezTo>
                </a:path>
              </a:pathLst>
            </a:custGeom>
            <a:solidFill>
              <a:srgbClr val="7C7C7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nvGrpSpPr>
            <p:cNvPr id="974" name="Gruppieren"/>
            <p:cNvGrpSpPr/>
            <p:nvPr/>
          </p:nvGrpSpPr>
          <p:grpSpPr>
            <a:xfrm>
              <a:off x="0" y="653662"/>
              <a:ext cx="2008215" cy="2287133"/>
              <a:chOff x="0" y="0"/>
              <a:chExt cx="2008214" cy="2287132"/>
            </a:xfrm>
          </p:grpSpPr>
          <p:grpSp>
            <p:nvGrpSpPr>
              <p:cNvPr id="948" name="Gruppieren"/>
              <p:cNvGrpSpPr/>
              <p:nvPr/>
            </p:nvGrpSpPr>
            <p:grpSpPr>
              <a:xfrm>
                <a:off x="1911165" y="1235499"/>
                <a:ext cx="64120" cy="586582"/>
                <a:chOff x="0" y="0"/>
                <a:chExt cx="64119" cy="586580"/>
              </a:xfrm>
            </p:grpSpPr>
            <p:sp>
              <p:nvSpPr>
                <p:cNvPr id="942" name="Form"/>
                <p:cNvSpPr/>
                <p:nvPr/>
              </p:nvSpPr>
              <p:spPr>
                <a:xfrm>
                  <a:off x="3969" y="0"/>
                  <a:ext cx="60151" cy="586581"/>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424242"/>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43" name="Form"/>
                <p:cNvSpPr/>
                <p:nvPr/>
              </p:nvSpPr>
              <p:spPr>
                <a:xfrm>
                  <a:off x="-1" y="0"/>
                  <a:ext cx="60151" cy="586581"/>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7C7C7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44" name="Form"/>
                <p:cNvSpPr/>
                <p:nvPr/>
              </p:nvSpPr>
              <p:spPr>
                <a:xfrm>
                  <a:off x="-1" y="18869"/>
                  <a:ext cx="60151" cy="548842"/>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000000"/>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45" name="Form"/>
                <p:cNvSpPr/>
                <p:nvPr/>
              </p:nvSpPr>
              <p:spPr>
                <a:xfrm>
                  <a:off x="-1" y="37739"/>
                  <a:ext cx="60151" cy="511102"/>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5A5B5B"/>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46" name="Form"/>
                <p:cNvSpPr/>
                <p:nvPr/>
              </p:nvSpPr>
              <p:spPr>
                <a:xfrm>
                  <a:off x="-1" y="55495"/>
                  <a:ext cx="60151" cy="475591"/>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B6B6B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47" name="Form"/>
                <p:cNvSpPr/>
                <p:nvPr/>
              </p:nvSpPr>
              <p:spPr>
                <a:xfrm>
                  <a:off x="-1" y="73251"/>
                  <a:ext cx="60151" cy="422323"/>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ECECE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grpSp>
            <p:nvGrpSpPr>
              <p:cNvPr id="967" name="Gruppieren"/>
              <p:cNvGrpSpPr/>
              <p:nvPr/>
            </p:nvGrpSpPr>
            <p:grpSpPr>
              <a:xfrm>
                <a:off x="1861408" y="530526"/>
                <a:ext cx="146806" cy="369099"/>
                <a:chOff x="0" y="-2"/>
                <a:chExt cx="146805" cy="369097"/>
              </a:xfrm>
            </p:grpSpPr>
            <p:grpSp>
              <p:nvGrpSpPr>
                <p:cNvPr id="951" name="Form"/>
                <p:cNvGrpSpPr/>
                <p:nvPr/>
              </p:nvGrpSpPr>
              <p:grpSpPr>
                <a:xfrm>
                  <a:off x="3969" y="-2"/>
                  <a:ext cx="142836" cy="369097"/>
                  <a:chOff x="0" y="-1"/>
                  <a:chExt cx="142834" cy="369095"/>
                </a:xfrm>
              </p:grpSpPr>
              <p:sp>
                <p:nvSpPr>
                  <p:cNvPr id="949" name="Shape"/>
                  <p:cNvSpPr/>
                  <p:nvPr/>
                </p:nvSpPr>
                <p:spPr>
                  <a:xfrm>
                    <a:off x="0" y="-1"/>
                    <a:ext cx="142834" cy="369095"/>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424242"/>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950" name="Text"/>
                  <p:cNvSpPr txBox="1"/>
                  <p:nvPr/>
                </p:nvSpPr>
                <p:spPr>
                  <a:xfrm>
                    <a:off x="0" y="58577"/>
                    <a:ext cx="142833" cy="25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954" name="Form"/>
                <p:cNvGrpSpPr/>
                <p:nvPr/>
              </p:nvGrpSpPr>
              <p:grpSpPr>
                <a:xfrm>
                  <a:off x="951" y="1983"/>
                  <a:ext cx="142835" cy="363143"/>
                  <a:chOff x="0" y="-1"/>
                  <a:chExt cx="142834" cy="363141"/>
                </a:xfrm>
              </p:grpSpPr>
              <p:sp>
                <p:nvSpPr>
                  <p:cNvPr id="952" name="Shape"/>
                  <p:cNvSpPr/>
                  <p:nvPr/>
                </p:nvSpPr>
                <p:spPr>
                  <a:xfrm>
                    <a:off x="0" y="-1"/>
                    <a:ext cx="142834" cy="363141"/>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B6B6B8"/>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953" name="Text"/>
                  <p:cNvSpPr txBox="1"/>
                  <p:nvPr/>
                </p:nvSpPr>
                <p:spPr>
                  <a:xfrm>
                    <a:off x="0" y="55600"/>
                    <a:ext cx="142833" cy="25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957" name="Form"/>
                <p:cNvGrpSpPr/>
                <p:nvPr/>
              </p:nvGrpSpPr>
              <p:grpSpPr>
                <a:xfrm>
                  <a:off x="951" y="20304"/>
                  <a:ext cx="142835" cy="328487"/>
                  <a:chOff x="0" y="0"/>
                  <a:chExt cx="142834" cy="328485"/>
                </a:xfrm>
              </p:grpSpPr>
              <p:sp>
                <p:nvSpPr>
                  <p:cNvPr id="955" name="Shape"/>
                  <p:cNvSpPr/>
                  <p:nvPr/>
                </p:nvSpPr>
                <p:spPr>
                  <a:xfrm>
                    <a:off x="0" y="0"/>
                    <a:ext cx="142834" cy="328485"/>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000000"/>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956" name="Text"/>
                  <p:cNvSpPr txBox="1"/>
                  <p:nvPr/>
                </p:nvSpPr>
                <p:spPr>
                  <a:xfrm>
                    <a:off x="0" y="38273"/>
                    <a:ext cx="142833" cy="25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960" name="Form"/>
                <p:cNvGrpSpPr/>
                <p:nvPr/>
              </p:nvGrpSpPr>
              <p:grpSpPr>
                <a:xfrm>
                  <a:off x="952" y="49733"/>
                  <a:ext cx="142835" cy="269628"/>
                  <a:chOff x="0" y="0"/>
                  <a:chExt cx="142834" cy="269627"/>
                </a:xfrm>
              </p:grpSpPr>
              <p:sp>
                <p:nvSpPr>
                  <p:cNvPr id="958" name="Shape"/>
                  <p:cNvSpPr/>
                  <p:nvPr/>
                </p:nvSpPr>
                <p:spPr>
                  <a:xfrm>
                    <a:off x="0" y="0"/>
                    <a:ext cx="142834" cy="269627"/>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5A5B5B"/>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959" name="Text"/>
                  <p:cNvSpPr txBox="1"/>
                  <p:nvPr/>
                </p:nvSpPr>
                <p:spPr>
                  <a:xfrm>
                    <a:off x="0" y="8844"/>
                    <a:ext cx="142833" cy="25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963" name="Form"/>
                <p:cNvGrpSpPr/>
                <p:nvPr/>
              </p:nvGrpSpPr>
              <p:grpSpPr>
                <a:xfrm>
                  <a:off x="0" y="58577"/>
                  <a:ext cx="142835" cy="251942"/>
                  <a:chOff x="0" y="-11535"/>
                  <a:chExt cx="142834" cy="251940"/>
                </a:xfrm>
              </p:grpSpPr>
              <p:sp>
                <p:nvSpPr>
                  <p:cNvPr id="961" name="Shape"/>
                  <p:cNvSpPr/>
                  <p:nvPr/>
                </p:nvSpPr>
                <p:spPr>
                  <a:xfrm>
                    <a:off x="0" y="-1"/>
                    <a:ext cx="142834" cy="228870"/>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B6B6B8"/>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962" name="Text"/>
                  <p:cNvSpPr txBox="1"/>
                  <p:nvPr/>
                </p:nvSpPr>
                <p:spPr>
                  <a:xfrm>
                    <a:off x="0" y="-11535"/>
                    <a:ext cx="142833" cy="2519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966" name="Form"/>
                <p:cNvGrpSpPr/>
                <p:nvPr/>
              </p:nvGrpSpPr>
              <p:grpSpPr>
                <a:xfrm>
                  <a:off x="23791" y="58577"/>
                  <a:ext cx="119044" cy="251942"/>
                  <a:chOff x="0" y="-18619"/>
                  <a:chExt cx="119042" cy="251939"/>
                </a:xfrm>
              </p:grpSpPr>
              <p:sp>
                <p:nvSpPr>
                  <p:cNvPr id="964" name="Shape"/>
                  <p:cNvSpPr/>
                  <p:nvPr/>
                </p:nvSpPr>
                <p:spPr>
                  <a:xfrm>
                    <a:off x="0" y="25373"/>
                    <a:ext cx="119042" cy="163953"/>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ECECEC"/>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965" name="Text"/>
                  <p:cNvSpPr txBox="1"/>
                  <p:nvPr/>
                </p:nvSpPr>
                <p:spPr>
                  <a:xfrm>
                    <a:off x="0" y="-18619"/>
                    <a:ext cx="119042" cy="2519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grpSp>
            <p:nvGrpSpPr>
              <p:cNvPr id="973" name="Gruppieren"/>
              <p:cNvGrpSpPr/>
              <p:nvPr/>
            </p:nvGrpSpPr>
            <p:grpSpPr>
              <a:xfrm>
                <a:off x="0" y="0"/>
                <a:ext cx="1931317" cy="2287132"/>
                <a:chOff x="0" y="0"/>
                <a:chExt cx="1931316" cy="2287131"/>
              </a:xfrm>
            </p:grpSpPr>
            <p:sp>
              <p:nvSpPr>
                <p:cNvPr id="968" name="Abgerundetes Rechteck"/>
                <p:cNvSpPr/>
                <p:nvPr/>
              </p:nvSpPr>
              <p:spPr>
                <a:xfrm>
                  <a:off x="0" y="-1"/>
                  <a:ext cx="1931317" cy="2287133"/>
                </a:xfrm>
                <a:prstGeom prst="roundRect">
                  <a:avLst>
                    <a:gd name="adj" fmla="val 18412"/>
                  </a:avLst>
                </a:prstGeom>
                <a:solidFill>
                  <a:srgbClr val="B6B6B8"/>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sp>
              <p:nvSpPr>
                <p:cNvPr id="969" name="Abgerundetes Rechteck"/>
                <p:cNvSpPr/>
                <p:nvPr/>
              </p:nvSpPr>
              <p:spPr>
                <a:xfrm>
                  <a:off x="9344" y="11066"/>
                  <a:ext cx="1912628" cy="2264999"/>
                </a:xfrm>
                <a:prstGeom prst="roundRect">
                  <a:avLst>
                    <a:gd name="adj" fmla="val 18260"/>
                  </a:avLst>
                </a:prstGeom>
                <a:solidFill>
                  <a:srgbClr val="000000"/>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sp>
              <p:nvSpPr>
                <p:cNvPr id="970" name="Abgerundetes Rechteck"/>
                <p:cNvSpPr/>
                <p:nvPr/>
              </p:nvSpPr>
              <p:spPr>
                <a:xfrm>
                  <a:off x="21389" y="25330"/>
                  <a:ext cx="1888538" cy="2236471"/>
                </a:xfrm>
                <a:prstGeom prst="roundRect">
                  <a:avLst>
                    <a:gd name="adj" fmla="val 18493"/>
                  </a:avLst>
                </a:prstGeom>
                <a:solidFill>
                  <a:srgbClr val="ECECEC"/>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sp>
              <p:nvSpPr>
                <p:cNvPr id="971" name="Abgerundetes Rechteck"/>
                <p:cNvSpPr/>
                <p:nvPr/>
              </p:nvSpPr>
              <p:spPr>
                <a:xfrm>
                  <a:off x="68934" y="81634"/>
                  <a:ext cx="1793448" cy="2123864"/>
                </a:xfrm>
                <a:prstGeom prst="roundRect">
                  <a:avLst>
                    <a:gd name="adj" fmla="val 18411"/>
                  </a:avLst>
                </a:prstGeom>
                <a:solidFill>
                  <a:srgbClr val="424242"/>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sp>
              <p:nvSpPr>
                <p:cNvPr id="972" name="Abgerundetes Rechteck"/>
                <p:cNvSpPr/>
                <p:nvPr/>
              </p:nvSpPr>
              <p:spPr>
                <a:xfrm>
                  <a:off x="77707" y="92024"/>
                  <a:ext cx="1775902" cy="2103084"/>
                </a:xfrm>
                <a:prstGeom prst="roundRect">
                  <a:avLst>
                    <a:gd name="adj" fmla="val 18236"/>
                  </a:avLst>
                </a:prstGeom>
                <a:solidFill>
                  <a:srgbClr val="000000"/>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grpSp>
        </p:grpSp>
      </p:grpSp>
      <p:sp>
        <p:nvSpPr>
          <p:cNvPr id="976"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977" name="Bild"/>
          <p:cNvSpPr>
            <a:spLocks noGrp="1"/>
          </p:cNvSpPr>
          <p:nvPr>
            <p:ph type="pic" sz="quarter" idx="13"/>
          </p:nvPr>
        </p:nvSpPr>
        <p:spPr>
          <a:xfrm>
            <a:off x="6923880" y="2103796"/>
            <a:ext cx="971514" cy="1236593"/>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4128274699"/>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71">
    <p:spTree>
      <p:nvGrpSpPr>
        <p:cNvPr id="1" name=""/>
        <p:cNvGrpSpPr/>
        <p:nvPr/>
      </p:nvGrpSpPr>
      <p:grpSpPr>
        <a:xfrm>
          <a:off x="0" y="0"/>
          <a:ext cx="0" cy="0"/>
          <a:chOff x="0" y="0"/>
          <a:chExt cx="0" cy="0"/>
        </a:xfrm>
      </p:grpSpPr>
      <p:sp>
        <p:nvSpPr>
          <p:cNvPr id="9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85" name="Rechteck"/>
          <p:cNvSpPr/>
          <p:nvPr/>
        </p:nvSpPr>
        <p:spPr>
          <a:xfrm>
            <a:off x="4857712" y="0"/>
            <a:ext cx="4286288" cy="5143500"/>
          </a:xfrm>
          <a:prstGeom prst="rect">
            <a:avLst/>
          </a:prstGeom>
          <a:blipFill>
            <a:blip r:embed="rId2"/>
          </a:blipFill>
          <a:ln w="12700">
            <a:miter lim="400000"/>
          </a:ln>
        </p:spPr>
        <p:txBody>
          <a:bodyPr lIns="38100" tIns="38100" rIns="38100" bIns="38100" anchor="ctr"/>
          <a:lstStyle/>
          <a:p>
            <a:pPr algn="ctr" defTabSz="309563">
              <a:defRPr sz="1600">
                <a:solidFill>
                  <a:srgbClr val="FFFFFF"/>
                </a:solidFill>
              </a:defRPr>
            </a:pPr>
            <a:endParaRPr sz="1200"/>
          </a:p>
        </p:txBody>
      </p:sp>
      <p:grpSp>
        <p:nvGrpSpPr>
          <p:cNvPr id="1021" name="Gruppieren"/>
          <p:cNvGrpSpPr/>
          <p:nvPr/>
        </p:nvGrpSpPr>
        <p:grpSpPr>
          <a:xfrm>
            <a:off x="4048049" y="1099242"/>
            <a:ext cx="1619333" cy="2945012"/>
            <a:chOff x="0" y="9"/>
            <a:chExt cx="2159109" cy="3926681"/>
          </a:xfrm>
        </p:grpSpPr>
        <p:sp>
          <p:nvSpPr>
            <p:cNvPr id="986" name="Form"/>
            <p:cNvSpPr/>
            <p:nvPr/>
          </p:nvSpPr>
          <p:spPr>
            <a:xfrm>
              <a:off x="197938" y="3104534"/>
              <a:ext cx="1680555" cy="822156"/>
            </a:xfrm>
            <a:custGeom>
              <a:avLst/>
              <a:gdLst/>
              <a:ahLst/>
              <a:cxnLst>
                <a:cxn ang="0">
                  <a:pos x="wd2" y="hd2"/>
                </a:cxn>
                <a:cxn ang="5400000">
                  <a:pos x="wd2" y="hd2"/>
                </a:cxn>
                <a:cxn ang="10800000">
                  <a:pos x="wd2" y="hd2"/>
                </a:cxn>
                <a:cxn ang="16200000">
                  <a:pos x="wd2" y="hd2"/>
                </a:cxn>
              </a:cxnLst>
              <a:rect l="0" t="0" r="r" b="b"/>
              <a:pathLst>
                <a:path w="21600" h="21461" extrusionOk="0">
                  <a:moveTo>
                    <a:pt x="2724" y="17883"/>
                  </a:moveTo>
                  <a:cubicBezTo>
                    <a:pt x="2903" y="19000"/>
                    <a:pt x="2975" y="21236"/>
                    <a:pt x="10752" y="21454"/>
                  </a:cubicBezTo>
                  <a:cubicBezTo>
                    <a:pt x="18362" y="21600"/>
                    <a:pt x="18446" y="19267"/>
                    <a:pt x="18637" y="18028"/>
                  </a:cubicBezTo>
                  <a:cubicBezTo>
                    <a:pt x="18864" y="16716"/>
                    <a:pt x="18745" y="2600"/>
                    <a:pt x="21600" y="194"/>
                  </a:cubicBezTo>
                  <a:cubicBezTo>
                    <a:pt x="16738" y="146"/>
                    <a:pt x="10776" y="97"/>
                    <a:pt x="10776" y="97"/>
                  </a:cubicBezTo>
                  <a:cubicBezTo>
                    <a:pt x="4982" y="49"/>
                    <a:pt x="5137" y="49"/>
                    <a:pt x="0" y="0"/>
                  </a:cubicBezTo>
                  <a:cubicBezTo>
                    <a:pt x="2604" y="1919"/>
                    <a:pt x="2557" y="16813"/>
                    <a:pt x="2724" y="17883"/>
                  </a:cubicBezTo>
                </a:path>
              </a:pathLst>
            </a:custGeom>
            <a:solidFill>
              <a:srgbClr val="323031"/>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87" name="Form"/>
            <p:cNvSpPr/>
            <p:nvPr/>
          </p:nvSpPr>
          <p:spPr>
            <a:xfrm>
              <a:off x="197938" y="9"/>
              <a:ext cx="1680555" cy="821326"/>
            </a:xfrm>
            <a:custGeom>
              <a:avLst/>
              <a:gdLst/>
              <a:ahLst/>
              <a:cxnLst>
                <a:cxn ang="0">
                  <a:pos x="wd2" y="hd2"/>
                </a:cxn>
                <a:cxn ang="5400000">
                  <a:pos x="wd2" y="hd2"/>
                </a:cxn>
                <a:cxn ang="10800000">
                  <a:pos x="wd2" y="hd2"/>
                </a:cxn>
                <a:cxn ang="16200000">
                  <a:pos x="wd2" y="hd2"/>
                </a:cxn>
              </a:cxnLst>
              <a:rect l="0" t="0" r="r" b="b"/>
              <a:pathLst>
                <a:path w="21600" h="21439" extrusionOk="0">
                  <a:moveTo>
                    <a:pt x="18876" y="3577"/>
                  </a:moveTo>
                  <a:cubicBezTo>
                    <a:pt x="18697" y="2436"/>
                    <a:pt x="18625" y="203"/>
                    <a:pt x="10848" y="9"/>
                  </a:cubicBezTo>
                  <a:cubicBezTo>
                    <a:pt x="3238" y="-161"/>
                    <a:pt x="3154" y="2193"/>
                    <a:pt x="2963" y="3407"/>
                  </a:cubicBezTo>
                  <a:cubicBezTo>
                    <a:pt x="2736" y="4741"/>
                    <a:pt x="2855" y="18842"/>
                    <a:pt x="0" y="21221"/>
                  </a:cubicBezTo>
                  <a:cubicBezTo>
                    <a:pt x="4862" y="21293"/>
                    <a:pt x="10824" y="21342"/>
                    <a:pt x="10824" y="21342"/>
                  </a:cubicBezTo>
                  <a:cubicBezTo>
                    <a:pt x="16618" y="21390"/>
                    <a:pt x="16463" y="21390"/>
                    <a:pt x="21600" y="21439"/>
                  </a:cubicBezTo>
                  <a:cubicBezTo>
                    <a:pt x="18996" y="19497"/>
                    <a:pt x="19043" y="4644"/>
                    <a:pt x="18876" y="3577"/>
                  </a:cubicBezTo>
                </a:path>
              </a:pathLst>
            </a:custGeom>
            <a:solidFill>
              <a:srgbClr val="323031"/>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nvGrpSpPr>
            <p:cNvPr id="1020" name="Gruppieren"/>
            <p:cNvGrpSpPr/>
            <p:nvPr/>
          </p:nvGrpSpPr>
          <p:grpSpPr>
            <a:xfrm>
              <a:off x="0" y="702777"/>
              <a:ext cx="2159109" cy="2458983"/>
              <a:chOff x="0" y="0"/>
              <a:chExt cx="2159108" cy="2458982"/>
            </a:xfrm>
          </p:grpSpPr>
          <p:grpSp>
            <p:nvGrpSpPr>
              <p:cNvPr id="994" name="Gruppieren"/>
              <p:cNvGrpSpPr/>
              <p:nvPr/>
            </p:nvGrpSpPr>
            <p:grpSpPr>
              <a:xfrm>
                <a:off x="2054766" y="1328332"/>
                <a:ext cx="68938" cy="630656"/>
                <a:chOff x="0" y="0"/>
                <a:chExt cx="68937" cy="630654"/>
              </a:xfrm>
            </p:grpSpPr>
            <p:sp>
              <p:nvSpPr>
                <p:cNvPr id="988" name="Form"/>
                <p:cNvSpPr/>
                <p:nvPr/>
              </p:nvSpPr>
              <p:spPr>
                <a:xfrm>
                  <a:off x="4267" y="0"/>
                  <a:ext cx="64671" cy="630655"/>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424242"/>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89" name="Form"/>
                <p:cNvSpPr/>
                <p:nvPr/>
              </p:nvSpPr>
              <p:spPr>
                <a:xfrm>
                  <a:off x="-1" y="0"/>
                  <a:ext cx="64670" cy="630655"/>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7C7C7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90" name="Form"/>
                <p:cNvSpPr/>
                <p:nvPr/>
              </p:nvSpPr>
              <p:spPr>
                <a:xfrm>
                  <a:off x="-1" y="20287"/>
                  <a:ext cx="64670" cy="590081"/>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000000"/>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91" name="Form"/>
                <p:cNvSpPr/>
                <p:nvPr/>
              </p:nvSpPr>
              <p:spPr>
                <a:xfrm>
                  <a:off x="-1" y="40575"/>
                  <a:ext cx="64670" cy="549505"/>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5A5B5B"/>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92" name="Form"/>
                <p:cNvSpPr/>
                <p:nvPr/>
              </p:nvSpPr>
              <p:spPr>
                <a:xfrm>
                  <a:off x="-1" y="59665"/>
                  <a:ext cx="64670" cy="511325"/>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B6B6B8"/>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sp>
              <p:nvSpPr>
                <p:cNvPr id="993" name="Form"/>
                <p:cNvSpPr/>
                <p:nvPr/>
              </p:nvSpPr>
              <p:spPr>
                <a:xfrm>
                  <a:off x="-1" y="78755"/>
                  <a:ext cx="64670" cy="454055"/>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0" y="21600"/>
                      </a:lnTo>
                      <a:lnTo>
                        <a:pt x="0" y="0"/>
                      </a:lnTo>
                      <a:lnTo>
                        <a:pt x="13976" y="0"/>
                      </a:lnTo>
                      <a:cubicBezTo>
                        <a:pt x="18106" y="0"/>
                        <a:pt x="21600" y="349"/>
                        <a:pt x="21600" y="731"/>
                      </a:cubicBezTo>
                      <a:lnTo>
                        <a:pt x="21600" y="20869"/>
                      </a:lnTo>
                      <a:cubicBezTo>
                        <a:pt x="21600" y="21251"/>
                        <a:pt x="18106" y="21600"/>
                        <a:pt x="13976" y="21600"/>
                      </a:cubicBezTo>
                    </a:path>
                  </a:pathLst>
                </a:custGeom>
                <a:solidFill>
                  <a:srgbClr val="ECECEC"/>
                </a:solidFill>
                <a:ln w="12700" cap="flat">
                  <a:noFill/>
                  <a:miter lim="400000"/>
                </a:ln>
                <a:effectLst/>
              </p:spPr>
              <p:txBody>
                <a:bodyPr wrap="square" lIns="50800" tIns="50800" rIns="50800" bIns="50800" numCol="1" anchor="ctr">
                  <a:noAutofit/>
                </a:bodyPr>
                <a:lstStyle/>
                <a:p>
                  <a:pPr defTabSz="168473">
                    <a:lnSpc>
                      <a:spcPct val="93000"/>
                    </a:lnSpc>
                    <a:defRPr sz="900">
                      <a:latin typeface="Arial"/>
                      <a:ea typeface="Arial"/>
                      <a:cs typeface="Arial"/>
                      <a:sym typeface="Arial"/>
                    </a:defRPr>
                  </a:pPr>
                  <a:endParaRPr sz="675"/>
                </a:p>
              </p:txBody>
            </p:sp>
          </p:grpSp>
          <p:grpSp>
            <p:nvGrpSpPr>
              <p:cNvPr id="1013" name="Gruppieren"/>
              <p:cNvGrpSpPr/>
              <p:nvPr/>
            </p:nvGrpSpPr>
            <p:grpSpPr>
              <a:xfrm>
                <a:off x="2001271" y="570389"/>
                <a:ext cx="157837" cy="396832"/>
                <a:chOff x="0" y="-2"/>
                <a:chExt cx="157836" cy="396830"/>
              </a:xfrm>
            </p:grpSpPr>
            <p:grpSp>
              <p:nvGrpSpPr>
                <p:cNvPr id="997" name="Form"/>
                <p:cNvGrpSpPr/>
                <p:nvPr/>
              </p:nvGrpSpPr>
              <p:grpSpPr>
                <a:xfrm>
                  <a:off x="4266" y="-2"/>
                  <a:ext cx="153570" cy="396830"/>
                  <a:chOff x="-1" y="-1"/>
                  <a:chExt cx="153568" cy="396828"/>
                </a:xfrm>
              </p:grpSpPr>
              <p:sp>
                <p:nvSpPr>
                  <p:cNvPr id="995" name="Shape"/>
                  <p:cNvSpPr/>
                  <p:nvPr/>
                </p:nvSpPr>
                <p:spPr>
                  <a:xfrm>
                    <a:off x="-1" y="-1"/>
                    <a:ext cx="153568" cy="396828"/>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424242"/>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996" name="Text"/>
                  <p:cNvSpPr txBox="1"/>
                  <p:nvPr/>
                </p:nvSpPr>
                <p:spPr>
                  <a:xfrm>
                    <a:off x="-1" y="72442"/>
                    <a:ext cx="153568" cy="25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1000" name="Form"/>
                <p:cNvGrpSpPr/>
                <p:nvPr/>
              </p:nvGrpSpPr>
              <p:grpSpPr>
                <a:xfrm>
                  <a:off x="1021" y="2132"/>
                  <a:ext cx="153570" cy="390428"/>
                  <a:chOff x="-1" y="-1"/>
                  <a:chExt cx="153568" cy="390427"/>
                </a:xfrm>
              </p:grpSpPr>
              <p:sp>
                <p:nvSpPr>
                  <p:cNvPr id="998" name="Shape"/>
                  <p:cNvSpPr/>
                  <p:nvPr/>
                </p:nvSpPr>
                <p:spPr>
                  <a:xfrm>
                    <a:off x="-1" y="-1"/>
                    <a:ext cx="153568" cy="390427"/>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B6B6B8"/>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999" name="Text"/>
                  <p:cNvSpPr txBox="1"/>
                  <p:nvPr/>
                </p:nvSpPr>
                <p:spPr>
                  <a:xfrm>
                    <a:off x="-1" y="69243"/>
                    <a:ext cx="153568" cy="2519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1003" name="Form"/>
                <p:cNvGrpSpPr/>
                <p:nvPr/>
              </p:nvGrpSpPr>
              <p:grpSpPr>
                <a:xfrm>
                  <a:off x="1021" y="21829"/>
                  <a:ext cx="153570" cy="353169"/>
                  <a:chOff x="-1" y="-1"/>
                  <a:chExt cx="153568" cy="353168"/>
                </a:xfrm>
              </p:grpSpPr>
              <p:sp>
                <p:nvSpPr>
                  <p:cNvPr id="1001" name="Shape"/>
                  <p:cNvSpPr/>
                  <p:nvPr/>
                </p:nvSpPr>
                <p:spPr>
                  <a:xfrm>
                    <a:off x="-1" y="-1"/>
                    <a:ext cx="153568" cy="353168"/>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000000"/>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1002" name="Text"/>
                  <p:cNvSpPr txBox="1"/>
                  <p:nvPr/>
                </p:nvSpPr>
                <p:spPr>
                  <a:xfrm>
                    <a:off x="-1" y="50612"/>
                    <a:ext cx="153568" cy="2519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1006" name="Form"/>
                <p:cNvGrpSpPr/>
                <p:nvPr/>
              </p:nvGrpSpPr>
              <p:grpSpPr>
                <a:xfrm>
                  <a:off x="1024" y="53469"/>
                  <a:ext cx="153568" cy="289889"/>
                  <a:chOff x="0" y="-1"/>
                  <a:chExt cx="153567" cy="289888"/>
                </a:xfrm>
              </p:grpSpPr>
              <p:sp>
                <p:nvSpPr>
                  <p:cNvPr id="1004" name="Shape"/>
                  <p:cNvSpPr/>
                  <p:nvPr/>
                </p:nvSpPr>
                <p:spPr>
                  <a:xfrm>
                    <a:off x="0" y="-1"/>
                    <a:ext cx="153567" cy="289888"/>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5A5B5B"/>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1005" name="Text"/>
                  <p:cNvSpPr txBox="1"/>
                  <p:nvPr/>
                </p:nvSpPr>
                <p:spPr>
                  <a:xfrm>
                    <a:off x="0" y="18972"/>
                    <a:ext cx="153566" cy="2519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1009" name="Form"/>
                <p:cNvGrpSpPr/>
                <p:nvPr/>
              </p:nvGrpSpPr>
              <p:grpSpPr>
                <a:xfrm>
                  <a:off x="0" y="72443"/>
                  <a:ext cx="153568" cy="251943"/>
                  <a:chOff x="0" y="-2937"/>
                  <a:chExt cx="153567" cy="251941"/>
                </a:xfrm>
              </p:grpSpPr>
              <p:sp>
                <p:nvSpPr>
                  <p:cNvPr id="1007" name="Shape"/>
                  <p:cNvSpPr/>
                  <p:nvPr/>
                </p:nvSpPr>
                <p:spPr>
                  <a:xfrm>
                    <a:off x="0" y="-1"/>
                    <a:ext cx="153567" cy="246066"/>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B6B6B8"/>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1008" name="Text"/>
                  <p:cNvSpPr txBox="1"/>
                  <p:nvPr/>
                </p:nvSpPr>
                <p:spPr>
                  <a:xfrm>
                    <a:off x="0" y="-2937"/>
                    <a:ext cx="153566" cy="25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nvGrpSpPr>
                <p:cNvPr id="1012" name="Form"/>
                <p:cNvGrpSpPr/>
                <p:nvPr/>
              </p:nvGrpSpPr>
              <p:grpSpPr>
                <a:xfrm>
                  <a:off x="25579" y="72442"/>
                  <a:ext cx="127989" cy="251944"/>
                  <a:chOff x="0" y="-18621"/>
                  <a:chExt cx="127987" cy="251941"/>
                </a:xfrm>
              </p:grpSpPr>
              <p:sp>
                <p:nvSpPr>
                  <p:cNvPr id="1010" name="Shape"/>
                  <p:cNvSpPr/>
                  <p:nvPr/>
                </p:nvSpPr>
                <p:spPr>
                  <a:xfrm>
                    <a:off x="0" y="19214"/>
                    <a:ext cx="127987" cy="176272"/>
                  </a:xfrm>
                  <a:custGeom>
                    <a:avLst/>
                    <a:gdLst/>
                    <a:ahLst/>
                    <a:cxnLst>
                      <a:cxn ang="0">
                        <a:pos x="wd2" y="hd2"/>
                      </a:cxn>
                      <a:cxn ang="5400000">
                        <a:pos x="wd2" y="hd2"/>
                      </a:cxn>
                      <a:cxn ang="10800000">
                        <a:pos x="wd2" y="hd2"/>
                      </a:cxn>
                      <a:cxn ang="16200000">
                        <a:pos x="wd2" y="hd2"/>
                      </a:cxn>
                    </a:cxnLst>
                    <a:rect l="0" t="0" r="r" b="b"/>
                    <a:pathLst>
                      <a:path w="21600" h="21600" extrusionOk="0">
                        <a:moveTo>
                          <a:pt x="11669" y="21600"/>
                        </a:moveTo>
                        <a:cubicBezTo>
                          <a:pt x="5214" y="21600"/>
                          <a:pt x="0" y="17928"/>
                          <a:pt x="0" y="15401"/>
                        </a:cubicBezTo>
                        <a:lnTo>
                          <a:pt x="0" y="6199"/>
                        </a:lnTo>
                        <a:cubicBezTo>
                          <a:pt x="0" y="3719"/>
                          <a:pt x="5214" y="0"/>
                          <a:pt x="11669" y="0"/>
                        </a:cubicBezTo>
                        <a:cubicBezTo>
                          <a:pt x="17131" y="0"/>
                          <a:pt x="21600" y="1717"/>
                          <a:pt x="21600" y="3815"/>
                        </a:cubicBezTo>
                        <a:lnTo>
                          <a:pt x="21600" y="17785"/>
                        </a:lnTo>
                        <a:cubicBezTo>
                          <a:pt x="21600" y="19931"/>
                          <a:pt x="17131" y="21600"/>
                          <a:pt x="11669" y="21600"/>
                        </a:cubicBezTo>
                      </a:path>
                    </a:pathLst>
                  </a:custGeom>
                  <a:solidFill>
                    <a:srgbClr val="ECECEC"/>
                  </a:solidFill>
                  <a:ln w="12700" cap="flat">
                    <a:noFill/>
                    <a:miter lim="400000"/>
                  </a:ln>
                  <a:effectLst/>
                </p:spPr>
                <p:txBody>
                  <a:bodyPr wrap="square" lIns="50800" tIns="50800" rIns="50800" bIns="50800" numCol="1" anchor="ctr">
                    <a:noAutofit/>
                  </a:bodyPr>
                  <a:lstStyle/>
                  <a:p>
                    <a:pPr defTabSz="336947">
                      <a:lnSpc>
                        <a:spcPct val="93000"/>
                      </a:lnSpc>
                      <a:defRPr>
                        <a:latin typeface="Arial"/>
                        <a:ea typeface="Arial"/>
                        <a:cs typeface="Arial"/>
                        <a:sym typeface="Arial"/>
                      </a:defRPr>
                    </a:pPr>
                    <a:endParaRPr sz="1350"/>
                  </a:p>
                </p:txBody>
              </p:sp>
              <p:sp>
                <p:nvSpPr>
                  <p:cNvPr id="1011" name="Text"/>
                  <p:cNvSpPr txBox="1"/>
                  <p:nvPr/>
                </p:nvSpPr>
                <p:spPr>
                  <a:xfrm>
                    <a:off x="0" y="-18621"/>
                    <a:ext cx="127986" cy="2519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defTabSz="449262">
                      <a:lnSpc>
                        <a:spcPct val="93000"/>
                      </a:lnSpc>
                      <a:defRPr sz="900">
                        <a:latin typeface="Arial"/>
                        <a:ea typeface="Arial"/>
                        <a:cs typeface="Arial"/>
                        <a:sym typeface="Arial"/>
                      </a:defRPr>
                    </a:lvl1pPr>
                  </a:lstStyle>
                  <a:p>
                    <a:r>
                      <a:rPr sz="675"/>
                      <a:t> </a:t>
                    </a:r>
                  </a:p>
                </p:txBody>
              </p:sp>
            </p:grpSp>
          </p:grpSp>
          <p:grpSp>
            <p:nvGrpSpPr>
              <p:cNvPr id="1019" name="Gruppieren"/>
              <p:cNvGrpSpPr/>
              <p:nvPr/>
            </p:nvGrpSpPr>
            <p:grpSpPr>
              <a:xfrm>
                <a:off x="0" y="0"/>
                <a:ext cx="2076433" cy="2458982"/>
                <a:chOff x="0" y="0"/>
                <a:chExt cx="2076432" cy="2458981"/>
              </a:xfrm>
            </p:grpSpPr>
            <p:sp>
              <p:nvSpPr>
                <p:cNvPr id="1014" name="Abgerundetes Rechteck"/>
                <p:cNvSpPr/>
                <p:nvPr/>
              </p:nvSpPr>
              <p:spPr>
                <a:xfrm>
                  <a:off x="0" y="-1"/>
                  <a:ext cx="2076433" cy="2458983"/>
                </a:xfrm>
                <a:prstGeom prst="roundRect">
                  <a:avLst>
                    <a:gd name="adj" fmla="val 18349"/>
                  </a:avLst>
                </a:prstGeom>
                <a:solidFill>
                  <a:srgbClr val="B6B6B8"/>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sp>
              <p:nvSpPr>
                <p:cNvPr id="1015" name="Abgerundetes Rechteck"/>
                <p:cNvSpPr/>
                <p:nvPr/>
              </p:nvSpPr>
              <p:spPr>
                <a:xfrm>
                  <a:off x="10047" y="11898"/>
                  <a:ext cx="2056339" cy="2435187"/>
                </a:xfrm>
                <a:prstGeom prst="roundRect">
                  <a:avLst>
                    <a:gd name="adj" fmla="val 18528"/>
                  </a:avLst>
                </a:prstGeom>
                <a:solidFill>
                  <a:srgbClr val="000000"/>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sp>
              <p:nvSpPr>
                <p:cNvPr id="1016" name="Abgerundetes Rechteck"/>
                <p:cNvSpPr/>
                <p:nvPr/>
              </p:nvSpPr>
              <p:spPr>
                <a:xfrm>
                  <a:off x="22997" y="27233"/>
                  <a:ext cx="2030439" cy="2404516"/>
                </a:xfrm>
                <a:prstGeom prst="roundRect">
                  <a:avLst>
                    <a:gd name="adj" fmla="val 18452"/>
                  </a:avLst>
                </a:prstGeom>
                <a:solidFill>
                  <a:srgbClr val="ECECEC"/>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sp>
              <p:nvSpPr>
                <p:cNvPr id="1017" name="Abgerundetes Rechteck"/>
                <p:cNvSpPr/>
                <p:nvPr/>
              </p:nvSpPr>
              <p:spPr>
                <a:xfrm>
                  <a:off x="74113" y="87768"/>
                  <a:ext cx="1928205" cy="2283447"/>
                </a:xfrm>
                <a:prstGeom prst="roundRect">
                  <a:avLst>
                    <a:gd name="adj" fmla="val 18442"/>
                  </a:avLst>
                </a:prstGeom>
                <a:solidFill>
                  <a:srgbClr val="424242"/>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sp>
              <p:nvSpPr>
                <p:cNvPr id="1018" name="Abgerundetes Rechteck"/>
                <p:cNvSpPr/>
                <p:nvPr/>
              </p:nvSpPr>
              <p:spPr>
                <a:xfrm>
                  <a:off x="83546" y="98939"/>
                  <a:ext cx="1909340" cy="2261105"/>
                </a:xfrm>
                <a:prstGeom prst="roundRect">
                  <a:avLst>
                    <a:gd name="adj" fmla="val 18292"/>
                  </a:avLst>
                </a:prstGeom>
                <a:solidFill>
                  <a:srgbClr val="000000"/>
                </a:solidFill>
                <a:ln w="12700" cap="flat">
                  <a:noFill/>
                  <a:miter lim="400000"/>
                </a:ln>
                <a:effectLst/>
              </p:spPr>
              <p:txBody>
                <a:bodyPr wrap="square" lIns="50800" tIns="50800" rIns="50800" bIns="50800" numCol="1" anchor="ctr">
                  <a:noAutofit/>
                </a:bodyPr>
                <a:lstStyle/>
                <a:p>
                  <a:pPr algn="ctr" defTabSz="309563">
                    <a:defRPr sz="1600">
                      <a:solidFill>
                        <a:srgbClr val="FFFFFF"/>
                      </a:solidFill>
                    </a:defRPr>
                  </a:pPr>
                  <a:endParaRPr sz="1200"/>
                </a:p>
              </p:txBody>
            </p:sp>
          </p:grpSp>
        </p:grpSp>
      </p:grpSp>
      <p:sp>
        <p:nvSpPr>
          <p:cNvPr id="1022"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1023" name="Bild"/>
          <p:cNvSpPr>
            <a:spLocks noGrp="1"/>
          </p:cNvSpPr>
          <p:nvPr>
            <p:ph type="pic" sz="quarter" idx="13"/>
          </p:nvPr>
        </p:nvSpPr>
        <p:spPr>
          <a:xfrm>
            <a:off x="4304054" y="1909572"/>
            <a:ext cx="1044865" cy="1324069"/>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29558322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629841" y="342900"/>
            <a:ext cx="2949178" cy="1200150"/>
          </a:xfrm>
          <a:prstGeom prst="rect">
            <a:avLst/>
          </a:prstGeom>
        </p:spPr>
        <p:txBody>
          <a:bodyPr lIns="34290" tIns="34290" rIns="34290" bIns="34290" anchor="b"/>
          <a:lstStyle>
            <a:lvl1pPr algn="l" defTabSz="685800">
              <a:lnSpc>
                <a:spcPct val="90000"/>
              </a:lnSpc>
              <a:defRPr sz="2400">
                <a:latin typeface="Calibri Light"/>
                <a:ea typeface="Calibri Light"/>
                <a:cs typeface="Calibri Light"/>
                <a:sym typeface="Calibri Light"/>
              </a:defRPr>
            </a:lvl1pPr>
          </a:lstStyle>
          <a:p>
            <a:r>
              <a:t>Title Text</a:t>
            </a:r>
          </a:p>
        </p:txBody>
      </p:sp>
      <p:sp>
        <p:nvSpPr>
          <p:cNvPr id="172" name="Body Level One…"/>
          <p:cNvSpPr txBox="1">
            <a:spLocks noGrp="1"/>
          </p:cNvSpPr>
          <p:nvPr>
            <p:ph type="body" sz="half" idx="1"/>
          </p:nvPr>
        </p:nvSpPr>
        <p:spPr>
          <a:xfrm>
            <a:off x="3887391" y="740568"/>
            <a:ext cx="4629151" cy="3655221"/>
          </a:xfrm>
          <a:prstGeom prst="rect">
            <a:avLst/>
          </a:prstGeom>
        </p:spPr>
        <p:txBody>
          <a:bodyPr lIns="34290" tIns="34290" rIns="34290" bIns="34290"/>
          <a:lstStyle>
            <a:lvl1pPr marL="171450" indent="-171450" defTabSz="685800">
              <a:lnSpc>
                <a:spcPct val="90000"/>
              </a:lnSpc>
              <a:defRPr sz="2400"/>
            </a:lvl1pPr>
            <a:lvl2pPr marL="538842" indent="-195942" defTabSz="685800">
              <a:lnSpc>
                <a:spcPct val="90000"/>
              </a:lnSpc>
              <a:buChar char="•"/>
              <a:defRPr sz="2400"/>
            </a:lvl2pPr>
            <a:lvl3pPr marL="914400" indent="-228600" defTabSz="685800">
              <a:lnSpc>
                <a:spcPct val="90000"/>
              </a:lnSpc>
              <a:defRPr sz="2400"/>
            </a:lvl3pPr>
            <a:lvl4pPr marL="1303019" indent="-274319" defTabSz="685800">
              <a:lnSpc>
                <a:spcPct val="90000"/>
              </a:lnSpc>
              <a:buChar char="•"/>
              <a:defRPr sz="2400"/>
            </a:lvl4pPr>
            <a:lvl5pPr marL="1645920" indent="-274320" defTabSz="685800">
              <a:lnSpc>
                <a:spcPct val="90000"/>
              </a:lnSpc>
              <a:buChar char="•"/>
              <a:defRPr sz="2400"/>
            </a:lvl5pPr>
          </a:lstStyle>
          <a:p>
            <a:r>
              <a:t>Body Level One</a:t>
            </a:r>
          </a:p>
          <a:p>
            <a:pPr lvl="1"/>
            <a:r>
              <a:t>Body Level Two</a:t>
            </a:r>
          </a:p>
          <a:p>
            <a:pPr lvl="2"/>
            <a:r>
              <a:t>Body Level Three</a:t>
            </a:r>
          </a:p>
          <a:p>
            <a:pPr lvl="3"/>
            <a:r>
              <a:t>Body Level Four</a:t>
            </a:r>
          </a:p>
          <a:p>
            <a:pPr lvl="4"/>
            <a:r>
              <a:t>Body Level Five</a:t>
            </a:r>
          </a:p>
        </p:txBody>
      </p:sp>
      <p:sp>
        <p:nvSpPr>
          <p:cNvPr id="173" name="Rectangle"/>
          <p:cNvSpPr>
            <a:spLocks noGrp="1"/>
          </p:cNvSpPr>
          <p:nvPr>
            <p:ph type="body" sz="quarter" idx="13"/>
          </p:nvPr>
        </p:nvSpPr>
        <p:spPr>
          <a:xfrm>
            <a:off x="629840" y="1543050"/>
            <a:ext cx="2949180" cy="2858692"/>
          </a:xfrm>
          <a:prstGeom prst="rect">
            <a:avLst/>
          </a:prstGeom>
        </p:spPr>
        <p:txBody>
          <a:bodyPr lIns="34290" tIns="34290" rIns="34290" bIns="34290"/>
          <a:lstStyle/>
          <a:p>
            <a:pPr marL="0" indent="0" defTabSz="685800">
              <a:lnSpc>
                <a:spcPct val="90000"/>
              </a:lnSpc>
              <a:buSzTx/>
              <a:buFontTx/>
              <a:buNone/>
              <a:defRPr sz="1200"/>
            </a:pPr>
            <a:endParaRPr/>
          </a:p>
        </p:txBody>
      </p:sp>
      <p:sp>
        <p:nvSpPr>
          <p:cNvPr id="174" name="Slide Number"/>
          <p:cNvSpPr txBox="1">
            <a:spLocks noGrp="1"/>
          </p:cNvSpPr>
          <p:nvPr>
            <p:ph type="sldNum" sz="quarter" idx="2"/>
          </p:nvPr>
        </p:nvSpPr>
        <p:spPr>
          <a:xfrm>
            <a:off x="8314188" y="4806394"/>
            <a:ext cx="201163" cy="195581"/>
          </a:xfrm>
          <a:prstGeom prst="rect">
            <a:avLst/>
          </a:prstGeom>
        </p:spPr>
        <p:txBody>
          <a:bodyPr lIns="34290" tIns="34290" rIns="34290" bIns="34290"/>
          <a:lstStyle>
            <a:lvl1pPr>
              <a:defRPr sz="900"/>
            </a:lvl1p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72">
    <p:spTree>
      <p:nvGrpSpPr>
        <p:cNvPr id="1" name=""/>
        <p:cNvGrpSpPr/>
        <p:nvPr/>
      </p:nvGrpSpPr>
      <p:grpSpPr>
        <a:xfrm>
          <a:off x="0" y="0"/>
          <a:ext cx="0" cy="0"/>
          <a:chOff x="0" y="0"/>
          <a:chExt cx="0" cy="0"/>
        </a:xfrm>
      </p:grpSpPr>
      <p:sp>
        <p:nvSpPr>
          <p:cNvPr id="10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31" name="Bild"/>
          <p:cNvSpPr>
            <a:spLocks noGrp="1"/>
          </p:cNvSpPr>
          <p:nvPr>
            <p:ph type="pic" idx="13"/>
          </p:nvPr>
        </p:nvSpPr>
        <p:spPr>
          <a:xfrm>
            <a:off x="4665748" y="0"/>
            <a:ext cx="4478216" cy="5143500"/>
          </a:xfrm>
          <a:prstGeom prst="rect">
            <a:avLst/>
          </a:prstGeom>
        </p:spPr>
        <p:txBody>
          <a:bodyPr lIns="91439" tIns="45719" rIns="91439" bIns="45719" anchor="t">
            <a:noAutofit/>
          </a:bodyPr>
          <a:lstStyle/>
          <a:p>
            <a:endParaRPr/>
          </a:p>
        </p:txBody>
      </p:sp>
      <p:sp>
        <p:nvSpPr>
          <p:cNvPr id="1032"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Tree>
    <p:extLst>
      <p:ext uri="{BB962C8B-B14F-4D97-AF65-F5344CB8AC3E}">
        <p14:creationId xmlns:p14="http://schemas.microsoft.com/office/powerpoint/2010/main" val="2661049739"/>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73">
    <p:spTree>
      <p:nvGrpSpPr>
        <p:cNvPr id="1" name=""/>
        <p:cNvGrpSpPr/>
        <p:nvPr/>
      </p:nvGrpSpPr>
      <p:grpSpPr>
        <a:xfrm>
          <a:off x="0" y="0"/>
          <a:ext cx="0" cy="0"/>
          <a:chOff x="0" y="0"/>
          <a:chExt cx="0" cy="0"/>
        </a:xfrm>
      </p:grpSpPr>
      <p:sp>
        <p:nvSpPr>
          <p:cNvPr id="10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40" name="Bild"/>
          <p:cNvSpPr>
            <a:spLocks noGrp="1"/>
          </p:cNvSpPr>
          <p:nvPr>
            <p:ph type="pic" idx="13"/>
          </p:nvPr>
        </p:nvSpPr>
        <p:spPr>
          <a:xfrm>
            <a:off x="149" y="0"/>
            <a:ext cx="9143815"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2589350738"/>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74">
    <p:spTree>
      <p:nvGrpSpPr>
        <p:cNvPr id="1" name=""/>
        <p:cNvGrpSpPr/>
        <p:nvPr/>
      </p:nvGrpSpPr>
      <p:grpSpPr>
        <a:xfrm>
          <a:off x="0" y="0"/>
          <a:ext cx="0" cy="0"/>
          <a:chOff x="0" y="0"/>
          <a:chExt cx="0" cy="0"/>
        </a:xfrm>
      </p:grpSpPr>
      <p:sp>
        <p:nvSpPr>
          <p:cNvPr id="10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48" name="Bild"/>
          <p:cNvSpPr>
            <a:spLocks noGrp="1"/>
          </p:cNvSpPr>
          <p:nvPr>
            <p:ph type="pic" idx="13"/>
          </p:nvPr>
        </p:nvSpPr>
        <p:spPr>
          <a:xfrm>
            <a:off x="149" y="0"/>
            <a:ext cx="9143815" cy="514350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613340638"/>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75">
    <p:spTree>
      <p:nvGrpSpPr>
        <p:cNvPr id="1" name=""/>
        <p:cNvGrpSpPr/>
        <p:nvPr/>
      </p:nvGrpSpPr>
      <p:grpSpPr>
        <a:xfrm>
          <a:off x="0" y="0"/>
          <a:ext cx="0" cy="0"/>
          <a:chOff x="0" y="0"/>
          <a:chExt cx="0" cy="0"/>
        </a:xfrm>
      </p:grpSpPr>
      <p:sp>
        <p:nvSpPr>
          <p:cNvPr id="10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56" name="Rechteck"/>
          <p:cNvSpPr/>
          <p:nvPr/>
        </p:nvSpPr>
        <p:spPr>
          <a:xfrm>
            <a:off x="484212" y="714375"/>
            <a:ext cx="23814" cy="1428750"/>
          </a:xfrm>
          <a:prstGeom prst="rect">
            <a:avLst/>
          </a:prstGeom>
          <a:solidFill>
            <a:srgbClr val="A9A9A9"/>
          </a:solidFill>
          <a:ln w="12700">
            <a:miter lim="400000"/>
          </a:ln>
        </p:spPr>
        <p:txBody>
          <a:bodyPr lIns="38100" tIns="38100" rIns="38100" bIns="38100" anchor="ctr"/>
          <a:lstStyle/>
          <a:p>
            <a:pPr algn="ctr" defTabSz="309563">
              <a:defRPr sz="1600">
                <a:solidFill>
                  <a:srgbClr val="0433FF"/>
                </a:solidFill>
              </a:defRPr>
            </a:pPr>
            <a:endParaRPr sz="1200"/>
          </a:p>
        </p:txBody>
      </p:sp>
      <p:sp>
        <p:nvSpPr>
          <p:cNvPr id="1057" name="Bild"/>
          <p:cNvSpPr>
            <a:spLocks noGrp="1"/>
          </p:cNvSpPr>
          <p:nvPr>
            <p:ph type="pic" sz="quarter" idx="13"/>
          </p:nvPr>
        </p:nvSpPr>
        <p:spPr>
          <a:xfrm>
            <a:off x="981238" y="3527063"/>
            <a:ext cx="364631" cy="647796"/>
          </a:xfrm>
          <a:prstGeom prst="rect">
            <a:avLst/>
          </a:prstGeom>
        </p:spPr>
        <p:txBody>
          <a:bodyPr lIns="91439" tIns="45719" rIns="91439" bIns="45719" anchor="t">
            <a:noAutofit/>
          </a:bodyPr>
          <a:lstStyle/>
          <a:p>
            <a:endParaRPr/>
          </a:p>
        </p:txBody>
      </p:sp>
      <p:sp>
        <p:nvSpPr>
          <p:cNvPr id="1058" name="Bild"/>
          <p:cNvSpPr>
            <a:spLocks noGrp="1"/>
          </p:cNvSpPr>
          <p:nvPr>
            <p:ph type="pic" sz="quarter" idx="14"/>
          </p:nvPr>
        </p:nvSpPr>
        <p:spPr>
          <a:xfrm>
            <a:off x="1606985" y="2980655"/>
            <a:ext cx="889547" cy="1182441"/>
          </a:xfrm>
          <a:prstGeom prst="rect">
            <a:avLst/>
          </a:prstGeom>
        </p:spPr>
        <p:txBody>
          <a:bodyPr lIns="91439" tIns="45719" rIns="91439" bIns="45719" anchor="t">
            <a:noAutofit/>
          </a:bodyPr>
          <a:lstStyle/>
          <a:p>
            <a:endParaRPr/>
          </a:p>
        </p:txBody>
      </p:sp>
      <p:sp>
        <p:nvSpPr>
          <p:cNvPr id="1059" name="Bild"/>
          <p:cNvSpPr>
            <a:spLocks noGrp="1"/>
          </p:cNvSpPr>
          <p:nvPr>
            <p:ph type="pic" sz="quarter" idx="15"/>
          </p:nvPr>
        </p:nvSpPr>
        <p:spPr>
          <a:xfrm>
            <a:off x="3085001" y="2980655"/>
            <a:ext cx="889547" cy="1182441"/>
          </a:xfrm>
          <a:prstGeom prst="rect">
            <a:avLst/>
          </a:prstGeom>
        </p:spPr>
        <p:txBody>
          <a:bodyPr lIns="91439" tIns="45719" rIns="91439" bIns="45719" anchor="t">
            <a:noAutofit/>
          </a:bodyPr>
          <a:lstStyle/>
          <a:p>
            <a:endParaRPr/>
          </a:p>
        </p:txBody>
      </p:sp>
      <p:sp>
        <p:nvSpPr>
          <p:cNvPr id="1060" name="Bild"/>
          <p:cNvSpPr>
            <a:spLocks noGrp="1"/>
          </p:cNvSpPr>
          <p:nvPr>
            <p:ph type="pic" sz="quarter" idx="16"/>
          </p:nvPr>
        </p:nvSpPr>
        <p:spPr>
          <a:xfrm>
            <a:off x="4174801" y="3527063"/>
            <a:ext cx="364631" cy="647796"/>
          </a:xfrm>
          <a:prstGeom prst="rect">
            <a:avLst/>
          </a:prstGeom>
        </p:spPr>
        <p:txBody>
          <a:bodyPr lIns="91439" tIns="45719" rIns="91439" bIns="45719" anchor="t">
            <a:noAutofit/>
          </a:bodyPr>
          <a:lstStyle/>
          <a:p>
            <a:endParaRPr/>
          </a:p>
        </p:txBody>
      </p:sp>
      <p:sp>
        <p:nvSpPr>
          <p:cNvPr id="1061" name="Bild"/>
          <p:cNvSpPr>
            <a:spLocks noGrp="1"/>
          </p:cNvSpPr>
          <p:nvPr>
            <p:ph type="pic" sz="quarter" idx="17"/>
          </p:nvPr>
        </p:nvSpPr>
        <p:spPr>
          <a:xfrm>
            <a:off x="5579311" y="2426499"/>
            <a:ext cx="2657444" cy="1677344"/>
          </a:xfrm>
          <a:prstGeom prst="rect">
            <a:avLst/>
          </a:prstGeom>
        </p:spPr>
        <p:txBody>
          <a:bodyPr lIns="91439" tIns="45719" rIns="91439" bIns="45719" anchor="t">
            <a:noAutofit/>
          </a:bodyPr>
          <a:lstStyle/>
          <a:p>
            <a:endParaRPr/>
          </a:p>
        </p:txBody>
      </p:sp>
      <p:sp>
        <p:nvSpPr>
          <p:cNvPr id="1062" name="Bild"/>
          <p:cNvSpPr>
            <a:spLocks noGrp="1"/>
          </p:cNvSpPr>
          <p:nvPr>
            <p:ph type="pic" sz="quarter" idx="18"/>
          </p:nvPr>
        </p:nvSpPr>
        <p:spPr>
          <a:xfrm>
            <a:off x="5083700" y="1158396"/>
            <a:ext cx="321543" cy="404814"/>
          </a:xfrm>
          <a:prstGeom prst="rect">
            <a:avLst/>
          </a:prstGeom>
        </p:spPr>
        <p:txBody>
          <a:bodyPr lIns="91439" tIns="45719" rIns="91439" bIns="45719" anchor="t">
            <a:noAutofit/>
          </a:bodyPr>
          <a:lstStyle/>
          <a:p>
            <a:endParaRPr/>
          </a:p>
        </p:txBody>
      </p:sp>
      <p:sp>
        <p:nvSpPr>
          <p:cNvPr id="1063" name="Bild"/>
          <p:cNvSpPr>
            <a:spLocks noGrp="1"/>
          </p:cNvSpPr>
          <p:nvPr>
            <p:ph type="pic" sz="quarter" idx="19"/>
          </p:nvPr>
        </p:nvSpPr>
        <p:spPr>
          <a:xfrm>
            <a:off x="5722046" y="1158396"/>
            <a:ext cx="319089" cy="404814"/>
          </a:xfrm>
          <a:prstGeom prst="rect">
            <a:avLst/>
          </a:prstGeom>
        </p:spPr>
        <p:txBody>
          <a:bodyPr lIns="91439" tIns="45719" rIns="91439" bIns="45719" anchor="t">
            <a:noAutofit/>
          </a:bodyPr>
          <a:lstStyle/>
          <a:p>
            <a:endParaRPr/>
          </a:p>
        </p:txBody>
      </p:sp>
      <p:sp>
        <p:nvSpPr>
          <p:cNvPr id="1064" name="Bild"/>
          <p:cNvSpPr>
            <a:spLocks noGrp="1"/>
          </p:cNvSpPr>
          <p:nvPr>
            <p:ph type="pic" sz="quarter" idx="20"/>
          </p:nvPr>
        </p:nvSpPr>
        <p:spPr>
          <a:xfrm>
            <a:off x="6357938" y="1158396"/>
            <a:ext cx="319089" cy="413231"/>
          </a:xfrm>
          <a:prstGeom prst="rect">
            <a:avLst/>
          </a:prstGeom>
        </p:spPr>
        <p:txBody>
          <a:bodyPr lIns="91439" tIns="45719" rIns="91439" bIns="45719" anchor="t">
            <a:noAutofit/>
          </a:bodyPr>
          <a:lstStyle/>
          <a:p>
            <a:endParaRPr/>
          </a:p>
        </p:txBody>
      </p:sp>
      <p:sp>
        <p:nvSpPr>
          <p:cNvPr id="1065" name="Bild"/>
          <p:cNvSpPr>
            <a:spLocks noGrp="1"/>
          </p:cNvSpPr>
          <p:nvPr>
            <p:ph type="pic" sz="quarter" idx="21"/>
          </p:nvPr>
        </p:nvSpPr>
        <p:spPr>
          <a:xfrm>
            <a:off x="6996283" y="1158396"/>
            <a:ext cx="318568" cy="404814"/>
          </a:xfrm>
          <a:prstGeom prst="rect">
            <a:avLst/>
          </a:prstGeom>
        </p:spPr>
        <p:txBody>
          <a:bodyPr lIns="91439" tIns="45719" rIns="91439" bIns="45719" anchor="t">
            <a:noAutofit/>
          </a:bodyPr>
          <a:lstStyle/>
          <a:p>
            <a:endParaRPr/>
          </a:p>
        </p:txBody>
      </p:sp>
      <p:sp>
        <p:nvSpPr>
          <p:cNvPr id="1066" name="Bild"/>
          <p:cNvSpPr>
            <a:spLocks noGrp="1"/>
          </p:cNvSpPr>
          <p:nvPr>
            <p:ph type="pic" sz="quarter" idx="22"/>
          </p:nvPr>
        </p:nvSpPr>
        <p:spPr>
          <a:xfrm>
            <a:off x="7629721" y="1158396"/>
            <a:ext cx="321022" cy="404814"/>
          </a:xfrm>
          <a:prstGeom prst="rect">
            <a:avLst/>
          </a:prstGeom>
        </p:spPr>
        <p:txBody>
          <a:bodyPr lIns="91439" tIns="45719" rIns="91439" bIns="45719" anchor="t">
            <a:noAutofit/>
          </a:bodyPr>
          <a:lstStyle/>
          <a:p>
            <a:endParaRPr/>
          </a:p>
        </p:txBody>
      </p:sp>
      <p:sp>
        <p:nvSpPr>
          <p:cNvPr id="1067" name="Bild"/>
          <p:cNvSpPr>
            <a:spLocks noGrp="1"/>
          </p:cNvSpPr>
          <p:nvPr>
            <p:ph type="pic" sz="quarter" idx="23"/>
          </p:nvPr>
        </p:nvSpPr>
        <p:spPr>
          <a:xfrm>
            <a:off x="8270445" y="1158396"/>
            <a:ext cx="319089" cy="404814"/>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719578555"/>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2_Titel &amp; Untertitel">
    <p:spTree>
      <p:nvGrpSpPr>
        <p:cNvPr id="1" name=""/>
        <p:cNvGrpSpPr/>
        <p:nvPr/>
      </p:nvGrpSpPr>
      <p:grpSpPr>
        <a:xfrm>
          <a:off x="0" y="0"/>
          <a:ext cx="0" cy="0"/>
          <a:chOff x="0" y="0"/>
          <a:chExt cx="0" cy="0"/>
        </a:xfrm>
      </p:grpSpPr>
      <p:sp>
        <p:nvSpPr>
          <p:cNvPr id="1074" name="Title Text"/>
          <p:cNvSpPr txBox="1">
            <a:spLocks noGrp="1"/>
          </p:cNvSpPr>
          <p:nvPr>
            <p:ph type="title"/>
          </p:nvPr>
        </p:nvSpPr>
        <p:spPr>
          <a:xfrm>
            <a:off x="760141" y="759694"/>
            <a:ext cx="7618958" cy="668537"/>
          </a:xfrm>
          <a:prstGeom prst="rect">
            <a:avLst/>
          </a:prstGeom>
        </p:spPr>
        <p:txBody>
          <a:bodyPr lIns="0" tIns="0" rIns="0" bIns="0" anchor="t"/>
          <a:lstStyle>
            <a:lvl1pPr>
              <a:defRPr sz="4200" spc="210">
                <a:solidFill>
                  <a:srgbClr val="212121"/>
                </a:solidFill>
              </a:defRPr>
            </a:lvl1pPr>
          </a:lstStyle>
          <a:p>
            <a:r>
              <a:t>Title Text</a:t>
            </a:r>
          </a:p>
        </p:txBody>
      </p:sp>
      <p:sp>
        <p:nvSpPr>
          <p:cNvPr id="1075" name="Body Level One…"/>
          <p:cNvSpPr txBox="1">
            <a:spLocks noGrp="1"/>
          </p:cNvSpPr>
          <p:nvPr>
            <p:ph type="body" sz="half" idx="1"/>
          </p:nvPr>
        </p:nvSpPr>
        <p:spPr>
          <a:xfrm>
            <a:off x="760141" y="1716405"/>
            <a:ext cx="7618958" cy="2193052"/>
          </a:xfrm>
          <a:prstGeom prst="rect">
            <a:avLst/>
          </a:prstGeom>
        </p:spPr>
        <p:txBody>
          <a:bodyPr anchor="t"/>
          <a:lstStyle>
            <a:lvl1pPr marL="0" indent="0">
              <a:spcBef>
                <a:spcPts val="0"/>
              </a:spcBef>
              <a:buSzTx/>
              <a:buNone/>
              <a:defRPr sz="3150" b="1">
                <a:solidFill>
                  <a:srgbClr val="212121"/>
                </a:solidFill>
                <a:latin typeface="+mn-lt"/>
                <a:ea typeface="+mn-ea"/>
                <a:cs typeface="+mn-cs"/>
                <a:sym typeface="Helvetica"/>
              </a:defRPr>
            </a:lvl1pPr>
            <a:lvl2pPr marL="0" indent="0">
              <a:spcBef>
                <a:spcPts val="0"/>
              </a:spcBef>
              <a:buSzTx/>
              <a:buNone/>
              <a:defRPr sz="3150" b="1">
                <a:solidFill>
                  <a:srgbClr val="212121"/>
                </a:solidFill>
                <a:latin typeface="+mn-lt"/>
                <a:ea typeface="+mn-ea"/>
                <a:cs typeface="+mn-cs"/>
                <a:sym typeface="Helvetica"/>
              </a:defRPr>
            </a:lvl2pPr>
            <a:lvl3pPr marL="0" indent="0">
              <a:spcBef>
                <a:spcPts val="0"/>
              </a:spcBef>
              <a:buSzTx/>
              <a:buNone/>
              <a:defRPr sz="3150" b="1">
                <a:solidFill>
                  <a:srgbClr val="212121"/>
                </a:solidFill>
                <a:latin typeface="+mn-lt"/>
                <a:ea typeface="+mn-ea"/>
                <a:cs typeface="+mn-cs"/>
                <a:sym typeface="Helvetica"/>
              </a:defRPr>
            </a:lvl3pPr>
            <a:lvl4pPr marL="0" indent="0">
              <a:spcBef>
                <a:spcPts val="0"/>
              </a:spcBef>
              <a:buSzTx/>
              <a:buNone/>
              <a:defRPr sz="3150" b="1">
                <a:solidFill>
                  <a:srgbClr val="212121"/>
                </a:solidFill>
                <a:latin typeface="+mn-lt"/>
                <a:ea typeface="+mn-ea"/>
                <a:cs typeface="+mn-cs"/>
                <a:sym typeface="Helvetica"/>
              </a:defRPr>
            </a:lvl4pPr>
            <a:lvl5pPr marL="0" indent="0">
              <a:spcBef>
                <a:spcPts val="0"/>
              </a:spcBef>
              <a:buSzTx/>
              <a:buNone/>
              <a:defRPr sz="3150" b="1">
                <a:solidFill>
                  <a:srgbClr val="212121"/>
                </a:solid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076" name="Slide Number"/>
          <p:cNvSpPr txBox="1">
            <a:spLocks noGrp="1"/>
          </p:cNvSpPr>
          <p:nvPr>
            <p:ph type="sldNum" sz="quarter" idx="2"/>
          </p:nvPr>
        </p:nvSpPr>
        <p:spPr>
          <a:xfrm>
            <a:off x="8193360" y="4619625"/>
            <a:ext cx="267702" cy="285143"/>
          </a:xfrm>
          <a:prstGeom prst="rect">
            <a:avLst/>
          </a:prstGeom>
        </p:spPr>
        <p:txBody>
          <a:bodyPr lIns="50800" tIns="50800" rIns="50800" bIns="50800" anchor="t"/>
          <a:lstStyle>
            <a:lvl1pPr defTabSz="309563">
              <a:lnSpc>
                <a:spcPct val="120000"/>
              </a:lnSpc>
              <a:spcBef>
                <a:spcPts val="1650"/>
              </a:spcBef>
              <a:defRPr sz="1050">
                <a:solidFill>
                  <a:srgbClr val="797979"/>
                </a:solidFill>
              </a:defRPr>
            </a:lvl1pPr>
          </a:lstStyle>
          <a:p>
            <a:fld id="{86CB4B4D-7CA3-9044-876B-883B54F8677D}" type="slidenum">
              <a:t>‹#›</a:t>
            </a:fld>
            <a:endParaRPr/>
          </a:p>
        </p:txBody>
      </p:sp>
    </p:spTree>
    <p:extLst>
      <p:ext uri="{BB962C8B-B14F-4D97-AF65-F5344CB8AC3E}">
        <p14:creationId xmlns:p14="http://schemas.microsoft.com/office/powerpoint/2010/main" val="3523293535"/>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2_9">
    <p:spTree>
      <p:nvGrpSpPr>
        <p:cNvPr id="1" name=""/>
        <p:cNvGrpSpPr/>
        <p:nvPr/>
      </p:nvGrpSpPr>
      <p:grpSpPr>
        <a:xfrm>
          <a:off x="0" y="0"/>
          <a:ext cx="0" cy="0"/>
          <a:chOff x="0" y="0"/>
          <a:chExt cx="0" cy="0"/>
        </a:xfrm>
      </p:grpSpPr>
      <p:sp>
        <p:nvSpPr>
          <p:cNvPr id="1083" name="Slide Number"/>
          <p:cNvSpPr txBox="1">
            <a:spLocks noGrp="1"/>
          </p:cNvSpPr>
          <p:nvPr>
            <p:ph type="sldNum" sz="quarter" idx="2"/>
          </p:nvPr>
        </p:nvSpPr>
        <p:spPr>
          <a:xfrm>
            <a:off x="6553200" y="4767263"/>
            <a:ext cx="243656" cy="241092"/>
          </a:xfrm>
          <a:prstGeom prst="rect">
            <a:avLst/>
          </a:prstGeom>
        </p:spPr>
        <p:txBody>
          <a:bodyPr lIns="50800" tIns="50800" rIns="50800" bIns="50800" anchor="t"/>
          <a:lstStyle>
            <a:lvl1pPr defTabSz="309563">
              <a:defRPr sz="900"/>
            </a:lvl1pPr>
          </a:lstStyle>
          <a:p>
            <a:fld id="{86CB4B4D-7CA3-9044-876B-883B54F8677D}" type="slidenum">
              <a:t>‹#›</a:t>
            </a:fld>
            <a:endParaRPr/>
          </a:p>
        </p:txBody>
      </p:sp>
    </p:spTree>
    <p:extLst>
      <p:ext uri="{BB962C8B-B14F-4D97-AF65-F5344CB8AC3E}">
        <p14:creationId xmlns:p14="http://schemas.microsoft.com/office/powerpoint/2010/main" val="4246166468"/>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pic>
        <p:nvPicPr>
          <p:cNvPr id="1090" name="image1.png" descr="image1.png"/>
          <p:cNvPicPr>
            <a:picLocks noChangeAspect="1"/>
          </p:cNvPicPr>
          <p:nvPr/>
        </p:nvPicPr>
        <p:blipFill>
          <a:blip r:embed="rId2">
            <a:extLst/>
          </a:blip>
          <a:stretch>
            <a:fillRect/>
          </a:stretch>
        </p:blipFill>
        <p:spPr>
          <a:xfrm>
            <a:off x="0" y="4689347"/>
            <a:ext cx="9144000" cy="454164"/>
          </a:xfrm>
          <a:prstGeom prst="rect">
            <a:avLst/>
          </a:prstGeom>
          <a:ln w="12700">
            <a:miter lim="400000"/>
          </a:ln>
        </p:spPr>
      </p:pic>
      <p:sp>
        <p:nvSpPr>
          <p:cNvPr id="1091" name="Title Text"/>
          <p:cNvSpPr txBox="1">
            <a:spLocks noGrp="1"/>
          </p:cNvSpPr>
          <p:nvPr>
            <p:ph type="title"/>
          </p:nvPr>
        </p:nvSpPr>
        <p:spPr>
          <a:xfrm>
            <a:off x="685800" y="1597820"/>
            <a:ext cx="7772400" cy="1316832"/>
          </a:xfrm>
          <a:prstGeom prst="rect">
            <a:avLst/>
          </a:prstGeom>
        </p:spPr>
        <p:txBody>
          <a:bodyPr lIns="45703" tIns="45703" rIns="45703" bIns="45703" anchor="t"/>
          <a:lstStyle>
            <a:lvl1pPr algn="ctr" defTabSz="457034">
              <a:lnSpc>
                <a:spcPct val="100000"/>
              </a:lnSpc>
              <a:defRPr sz="2775" spc="0">
                <a:solidFill>
                  <a:srgbClr val="86754D"/>
                </a:solidFill>
                <a:latin typeface="Century Gothic"/>
                <a:ea typeface="Century Gothic"/>
                <a:cs typeface="Century Gothic"/>
                <a:sym typeface="Century Gothic"/>
              </a:defRPr>
            </a:lvl1pPr>
          </a:lstStyle>
          <a:p>
            <a:r>
              <a:t>Title Text</a:t>
            </a:r>
          </a:p>
        </p:txBody>
      </p:sp>
      <p:sp>
        <p:nvSpPr>
          <p:cNvPr id="1092" name="Body Level One…"/>
          <p:cNvSpPr txBox="1">
            <a:spLocks noGrp="1"/>
          </p:cNvSpPr>
          <p:nvPr>
            <p:ph type="body" sz="half" idx="1"/>
          </p:nvPr>
        </p:nvSpPr>
        <p:spPr>
          <a:xfrm>
            <a:off x="1371600" y="2914650"/>
            <a:ext cx="6400800" cy="2228850"/>
          </a:xfrm>
          <a:prstGeom prst="rect">
            <a:avLst/>
          </a:prstGeom>
        </p:spPr>
        <p:txBody>
          <a:bodyPr lIns="45703" tIns="45703" rIns="45703" bIns="45703" anchor="t"/>
          <a:lstStyle>
            <a:lvl1pPr marL="0" indent="0" algn="ctr" defTabSz="457034">
              <a:spcBef>
                <a:spcPts val="450"/>
              </a:spcBef>
              <a:buSzTx/>
              <a:buNone/>
              <a:defRPr sz="2400">
                <a:solidFill>
                  <a:srgbClr val="888888"/>
                </a:solidFill>
                <a:latin typeface="Century Gothic"/>
                <a:ea typeface="Century Gothic"/>
                <a:cs typeface="Century Gothic"/>
                <a:sym typeface="Century Gothic"/>
              </a:defRPr>
            </a:lvl1pPr>
            <a:lvl2pPr marL="571300" indent="-228519" algn="ctr" defTabSz="457034">
              <a:spcBef>
                <a:spcPts val="450"/>
              </a:spcBef>
              <a:buSzPct val="100000"/>
              <a:defRPr sz="2400">
                <a:solidFill>
                  <a:srgbClr val="888888"/>
                </a:solidFill>
                <a:latin typeface="Century Gothic"/>
                <a:ea typeface="Century Gothic"/>
                <a:cs typeface="Century Gothic"/>
                <a:sym typeface="Century Gothic"/>
              </a:defRPr>
            </a:lvl2pPr>
            <a:lvl3pPr marL="959784" indent="-274223" algn="ctr" defTabSz="457034">
              <a:spcBef>
                <a:spcPts val="450"/>
              </a:spcBef>
              <a:buSzPct val="100000"/>
              <a:defRPr sz="2400">
                <a:solidFill>
                  <a:srgbClr val="888888"/>
                </a:solidFill>
                <a:latin typeface="Century Gothic"/>
                <a:ea typeface="Century Gothic"/>
                <a:cs typeface="Century Gothic"/>
                <a:sym typeface="Century Gothic"/>
              </a:defRPr>
            </a:lvl3pPr>
            <a:lvl4pPr marL="1322154" indent="-293817" algn="ctr" defTabSz="457034">
              <a:spcBef>
                <a:spcPts val="450"/>
              </a:spcBef>
              <a:buSzPct val="100000"/>
              <a:defRPr sz="2400">
                <a:solidFill>
                  <a:srgbClr val="888888"/>
                </a:solidFill>
                <a:latin typeface="Century Gothic"/>
                <a:ea typeface="Century Gothic"/>
                <a:cs typeface="Century Gothic"/>
                <a:sym typeface="Century Gothic"/>
              </a:defRPr>
            </a:lvl4pPr>
            <a:lvl5pPr marL="1664935" indent="-293816" algn="ctr" defTabSz="457034">
              <a:spcBef>
                <a:spcPts val="450"/>
              </a:spcBef>
              <a:buSzPct val="100000"/>
              <a:defRPr sz="2400">
                <a:solidFill>
                  <a:srgbClr val="888888"/>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093" name="Slide Number"/>
          <p:cNvSpPr txBox="1">
            <a:spLocks noGrp="1"/>
          </p:cNvSpPr>
          <p:nvPr>
            <p:ph type="sldNum" sz="quarter" idx="2"/>
          </p:nvPr>
        </p:nvSpPr>
        <p:spPr>
          <a:xfrm>
            <a:off x="6553213" y="4767263"/>
            <a:ext cx="364809" cy="369298"/>
          </a:xfrm>
          <a:prstGeom prst="rect">
            <a:avLst/>
          </a:prstGeom>
        </p:spPr>
        <p:txBody>
          <a:bodyPr lIns="45703" tIns="45703" rIns="45703" bIns="45703" anchor="t"/>
          <a:lstStyle>
            <a:lvl1pPr defTabSz="914084">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4077781768"/>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pic>
        <p:nvPicPr>
          <p:cNvPr id="1100" name="image1.png" descr="image1.png"/>
          <p:cNvPicPr>
            <a:picLocks noChangeAspect="1"/>
          </p:cNvPicPr>
          <p:nvPr/>
        </p:nvPicPr>
        <p:blipFill>
          <a:blip r:embed="rId2">
            <a:extLst/>
          </a:blip>
          <a:stretch>
            <a:fillRect/>
          </a:stretch>
        </p:blipFill>
        <p:spPr>
          <a:xfrm>
            <a:off x="0" y="4689347"/>
            <a:ext cx="9144000" cy="454164"/>
          </a:xfrm>
          <a:prstGeom prst="rect">
            <a:avLst/>
          </a:prstGeom>
          <a:ln w="12700">
            <a:miter lim="400000"/>
          </a:ln>
        </p:spPr>
      </p:pic>
      <p:sp>
        <p:nvSpPr>
          <p:cNvPr id="1101" name="Title Text"/>
          <p:cNvSpPr txBox="1">
            <a:spLocks noGrp="1"/>
          </p:cNvSpPr>
          <p:nvPr>
            <p:ph type="title"/>
          </p:nvPr>
        </p:nvSpPr>
        <p:spPr>
          <a:xfrm>
            <a:off x="0" y="205992"/>
            <a:ext cx="9144000" cy="857251"/>
          </a:xfrm>
          <a:prstGeom prst="rect">
            <a:avLst/>
          </a:prstGeom>
        </p:spPr>
        <p:txBody>
          <a:bodyPr lIns="45703" tIns="45703" rIns="45703" bIns="45703" anchor="t"/>
          <a:lstStyle>
            <a:lvl1pPr algn="ctr" defTabSz="457034">
              <a:lnSpc>
                <a:spcPct val="100000"/>
              </a:lnSpc>
              <a:defRPr sz="2775" spc="0">
                <a:solidFill>
                  <a:srgbClr val="86754D"/>
                </a:solidFill>
                <a:latin typeface="Century Gothic"/>
                <a:ea typeface="Century Gothic"/>
                <a:cs typeface="Century Gothic"/>
                <a:sym typeface="Century Gothic"/>
              </a:defRPr>
            </a:lvl1pPr>
          </a:lstStyle>
          <a:p>
            <a:r>
              <a:t>Title Text</a:t>
            </a:r>
          </a:p>
        </p:txBody>
      </p:sp>
      <p:sp>
        <p:nvSpPr>
          <p:cNvPr id="1102" name="Body Level One…"/>
          <p:cNvSpPr txBox="1">
            <a:spLocks noGrp="1"/>
          </p:cNvSpPr>
          <p:nvPr>
            <p:ph type="body" idx="1"/>
          </p:nvPr>
        </p:nvSpPr>
        <p:spPr>
          <a:xfrm>
            <a:off x="216367" y="1047750"/>
            <a:ext cx="8229601" cy="3661175"/>
          </a:xfrm>
          <a:prstGeom prst="rect">
            <a:avLst/>
          </a:prstGeom>
        </p:spPr>
        <p:txBody>
          <a:bodyPr lIns="45703" tIns="45703" rIns="45703" bIns="45703" anchor="t"/>
          <a:lstStyle>
            <a:lvl1pPr marL="342776" indent="-342776" defTabSz="457034">
              <a:spcBef>
                <a:spcPts val="450"/>
              </a:spcBef>
              <a:buSzPct val="100000"/>
              <a:buFont typeface="Arial"/>
              <a:defRPr sz="2400">
                <a:latin typeface="Century Gothic"/>
                <a:ea typeface="Century Gothic"/>
                <a:cs typeface="Century Gothic"/>
                <a:sym typeface="Century Gothic"/>
              </a:defRPr>
            </a:lvl1pPr>
            <a:lvl2pPr marL="799819" indent="-342776" defTabSz="457034">
              <a:spcBef>
                <a:spcPts val="450"/>
              </a:spcBef>
              <a:buSzPct val="100000"/>
              <a:buFont typeface="Arial"/>
              <a:buChar char="–"/>
              <a:defRPr sz="2400">
                <a:latin typeface="Century Gothic"/>
                <a:ea typeface="Century Gothic"/>
                <a:cs typeface="Century Gothic"/>
                <a:sym typeface="Century Gothic"/>
              </a:defRPr>
            </a:lvl2pPr>
            <a:lvl3pPr marL="1371122" indent="-457034" defTabSz="457034">
              <a:spcBef>
                <a:spcPts val="450"/>
              </a:spcBef>
              <a:buSzPct val="100000"/>
              <a:buFont typeface="Arial"/>
              <a:buAutoNum type="alphaUcPeriod"/>
              <a:defRPr sz="2400">
                <a:latin typeface="Century Gothic"/>
                <a:ea typeface="Century Gothic"/>
                <a:cs typeface="Century Gothic"/>
                <a:sym typeface="Century Gothic"/>
              </a:defRPr>
            </a:lvl3pPr>
            <a:lvl4pPr marL="1885290" indent="-514181" defTabSz="457034">
              <a:spcBef>
                <a:spcPts val="450"/>
              </a:spcBef>
              <a:buSzPct val="100000"/>
              <a:buFont typeface="Arial"/>
              <a:buAutoNum type="arabicPeriod"/>
              <a:defRPr sz="2400">
                <a:latin typeface="Century Gothic"/>
                <a:ea typeface="Century Gothic"/>
                <a:cs typeface="Century Gothic"/>
                <a:sym typeface="Century Gothic"/>
              </a:defRPr>
            </a:lvl4pPr>
            <a:lvl5pPr marL="2415788" indent="-587617" defTabSz="457034">
              <a:spcBef>
                <a:spcPts val="450"/>
              </a:spcBef>
              <a:buSzPct val="100000"/>
              <a:buFont typeface="Arial"/>
              <a:buAutoNum type="alphaLcParenR"/>
              <a:defRPr sz="240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103" name="Slide Number"/>
          <p:cNvSpPr txBox="1">
            <a:spLocks noGrp="1"/>
          </p:cNvSpPr>
          <p:nvPr>
            <p:ph type="sldNum" sz="quarter" idx="2"/>
          </p:nvPr>
        </p:nvSpPr>
        <p:spPr>
          <a:xfrm>
            <a:off x="6553213" y="4767263"/>
            <a:ext cx="364809" cy="369298"/>
          </a:xfrm>
          <a:prstGeom prst="rect">
            <a:avLst/>
          </a:prstGeom>
        </p:spPr>
        <p:txBody>
          <a:bodyPr lIns="45703" tIns="45703" rIns="45703" bIns="45703" anchor="t"/>
          <a:lstStyle>
            <a:lvl1pPr defTabSz="914084">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4086867051"/>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pic>
        <p:nvPicPr>
          <p:cNvPr id="1110" name="image1.png" descr="image1.png"/>
          <p:cNvPicPr>
            <a:picLocks noChangeAspect="1"/>
          </p:cNvPicPr>
          <p:nvPr/>
        </p:nvPicPr>
        <p:blipFill>
          <a:blip r:embed="rId2">
            <a:extLst/>
          </a:blip>
          <a:stretch>
            <a:fillRect/>
          </a:stretch>
        </p:blipFill>
        <p:spPr>
          <a:xfrm>
            <a:off x="0" y="4689347"/>
            <a:ext cx="9144000" cy="454164"/>
          </a:xfrm>
          <a:prstGeom prst="rect">
            <a:avLst/>
          </a:prstGeom>
          <a:ln w="12700">
            <a:miter lim="400000"/>
          </a:ln>
        </p:spPr>
      </p:pic>
      <p:sp>
        <p:nvSpPr>
          <p:cNvPr id="1111" name="Title Text"/>
          <p:cNvSpPr txBox="1">
            <a:spLocks noGrp="1"/>
          </p:cNvSpPr>
          <p:nvPr>
            <p:ph type="title"/>
          </p:nvPr>
        </p:nvSpPr>
        <p:spPr>
          <a:xfrm>
            <a:off x="0" y="205977"/>
            <a:ext cx="9144000" cy="994173"/>
          </a:xfrm>
          <a:prstGeom prst="rect">
            <a:avLst/>
          </a:prstGeom>
        </p:spPr>
        <p:txBody>
          <a:bodyPr lIns="45703" tIns="45703" rIns="45703" bIns="45703" anchor="t"/>
          <a:lstStyle>
            <a:lvl1pPr algn="ctr" defTabSz="457034">
              <a:lnSpc>
                <a:spcPct val="100000"/>
              </a:lnSpc>
              <a:defRPr sz="2775" spc="0">
                <a:solidFill>
                  <a:srgbClr val="86754D"/>
                </a:solidFill>
                <a:latin typeface="Century Gothic"/>
                <a:ea typeface="Century Gothic"/>
                <a:cs typeface="Century Gothic"/>
                <a:sym typeface="Century Gothic"/>
              </a:defRPr>
            </a:lvl1pPr>
          </a:lstStyle>
          <a:p>
            <a:r>
              <a:t>Title Text</a:t>
            </a:r>
          </a:p>
        </p:txBody>
      </p:sp>
      <p:sp>
        <p:nvSpPr>
          <p:cNvPr id="1112" name="Slide Number"/>
          <p:cNvSpPr txBox="1">
            <a:spLocks noGrp="1"/>
          </p:cNvSpPr>
          <p:nvPr>
            <p:ph type="sldNum" sz="quarter" idx="2"/>
          </p:nvPr>
        </p:nvSpPr>
        <p:spPr>
          <a:xfrm>
            <a:off x="6553213" y="4767265"/>
            <a:ext cx="364809" cy="369298"/>
          </a:xfrm>
          <a:prstGeom prst="rect">
            <a:avLst/>
          </a:prstGeom>
        </p:spPr>
        <p:txBody>
          <a:bodyPr lIns="45703" tIns="45703" rIns="45703" bIns="45703" anchor="t"/>
          <a:lstStyle>
            <a:lvl1pPr defTabSz="914084">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277277458"/>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pic>
        <p:nvPicPr>
          <p:cNvPr id="1119" name="image1.png" descr="image1.png"/>
          <p:cNvPicPr>
            <a:picLocks noChangeAspect="1"/>
          </p:cNvPicPr>
          <p:nvPr/>
        </p:nvPicPr>
        <p:blipFill>
          <a:blip r:embed="rId2">
            <a:extLst/>
          </a:blip>
          <a:stretch>
            <a:fillRect/>
          </a:stretch>
        </p:blipFill>
        <p:spPr>
          <a:xfrm>
            <a:off x="0" y="4689347"/>
            <a:ext cx="9144000" cy="454164"/>
          </a:xfrm>
          <a:prstGeom prst="rect">
            <a:avLst/>
          </a:prstGeom>
          <a:ln w="12700">
            <a:miter lim="400000"/>
          </a:ln>
        </p:spPr>
      </p:pic>
      <p:sp>
        <p:nvSpPr>
          <p:cNvPr id="1120" name="Title Text"/>
          <p:cNvSpPr txBox="1">
            <a:spLocks noGrp="1"/>
          </p:cNvSpPr>
          <p:nvPr>
            <p:ph type="title"/>
          </p:nvPr>
        </p:nvSpPr>
        <p:spPr>
          <a:xfrm>
            <a:off x="1792290" y="3600454"/>
            <a:ext cx="5486404" cy="425064"/>
          </a:xfrm>
          <a:prstGeom prst="rect">
            <a:avLst/>
          </a:prstGeom>
        </p:spPr>
        <p:txBody>
          <a:bodyPr lIns="45703" tIns="45703" rIns="45703" bIns="45703" anchor="b"/>
          <a:lstStyle>
            <a:lvl1pPr defTabSz="457034">
              <a:lnSpc>
                <a:spcPct val="100000"/>
              </a:lnSpc>
              <a:defRPr sz="1950" b="1" spc="0">
                <a:solidFill>
                  <a:srgbClr val="86754D"/>
                </a:solidFill>
                <a:latin typeface="Century Gothic"/>
                <a:ea typeface="Century Gothic"/>
                <a:cs typeface="Century Gothic"/>
                <a:sym typeface="Century Gothic"/>
              </a:defRPr>
            </a:lvl1pPr>
          </a:lstStyle>
          <a:p>
            <a:r>
              <a:t>Title Text</a:t>
            </a:r>
          </a:p>
        </p:txBody>
      </p:sp>
      <p:sp>
        <p:nvSpPr>
          <p:cNvPr id="1121" name="Body Level One…"/>
          <p:cNvSpPr txBox="1">
            <a:spLocks noGrp="1"/>
          </p:cNvSpPr>
          <p:nvPr>
            <p:ph type="body" sz="quarter" idx="1"/>
          </p:nvPr>
        </p:nvSpPr>
        <p:spPr>
          <a:xfrm>
            <a:off x="1792290" y="4025517"/>
            <a:ext cx="5486404" cy="603657"/>
          </a:xfrm>
          <a:prstGeom prst="rect">
            <a:avLst/>
          </a:prstGeom>
        </p:spPr>
        <p:txBody>
          <a:bodyPr lIns="45703" tIns="45703" rIns="45703" bIns="45703" anchor="t"/>
          <a:lstStyle>
            <a:lvl1pPr marL="0" indent="0" defTabSz="457034">
              <a:spcBef>
                <a:spcPts val="300"/>
              </a:spcBef>
              <a:buSzTx/>
              <a:buNone/>
              <a:defRPr sz="1350">
                <a:latin typeface="Century Gothic"/>
                <a:ea typeface="Century Gothic"/>
                <a:cs typeface="Century Gothic"/>
                <a:sym typeface="Century Gothic"/>
              </a:defRPr>
            </a:lvl1pPr>
            <a:lvl2pPr marL="476084" indent="-133303" defTabSz="457034">
              <a:spcBef>
                <a:spcPts val="300"/>
              </a:spcBef>
              <a:buSzPct val="100000"/>
              <a:defRPr sz="1350">
                <a:latin typeface="Century Gothic"/>
                <a:ea typeface="Century Gothic"/>
                <a:cs typeface="Century Gothic"/>
                <a:sym typeface="Century Gothic"/>
              </a:defRPr>
            </a:lvl2pPr>
            <a:lvl3pPr marL="845526" indent="-159964" defTabSz="457034">
              <a:spcBef>
                <a:spcPts val="300"/>
              </a:spcBef>
              <a:buSzPct val="100000"/>
              <a:defRPr sz="1350">
                <a:latin typeface="Century Gothic"/>
                <a:ea typeface="Century Gothic"/>
                <a:cs typeface="Century Gothic"/>
                <a:sym typeface="Century Gothic"/>
              </a:defRPr>
            </a:lvl3pPr>
            <a:lvl4pPr marL="1199729" indent="-171393" defTabSz="457034">
              <a:spcBef>
                <a:spcPts val="300"/>
              </a:spcBef>
              <a:buSzPct val="100000"/>
              <a:defRPr sz="1350">
                <a:latin typeface="Century Gothic"/>
                <a:ea typeface="Century Gothic"/>
                <a:cs typeface="Century Gothic"/>
                <a:sym typeface="Century Gothic"/>
              </a:defRPr>
            </a:lvl4pPr>
            <a:lvl5pPr marL="1542512" indent="-171393" defTabSz="457034">
              <a:spcBef>
                <a:spcPts val="300"/>
              </a:spcBef>
              <a:buSzPct val="100000"/>
              <a:defRPr sz="135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122" name="Slide Number"/>
          <p:cNvSpPr txBox="1">
            <a:spLocks noGrp="1"/>
          </p:cNvSpPr>
          <p:nvPr>
            <p:ph type="sldNum" sz="quarter" idx="2"/>
          </p:nvPr>
        </p:nvSpPr>
        <p:spPr>
          <a:xfrm>
            <a:off x="6553213" y="4767265"/>
            <a:ext cx="364809" cy="369298"/>
          </a:xfrm>
          <a:prstGeom prst="rect">
            <a:avLst/>
          </a:prstGeom>
        </p:spPr>
        <p:txBody>
          <a:bodyPr lIns="45703" tIns="45703" rIns="45703" bIns="45703" anchor="t"/>
          <a:lstStyle>
            <a:lvl1pPr defTabSz="914084">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74864502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628650" y="273843"/>
            <a:ext cx="7886700" cy="994173"/>
          </a:xfrm>
          <a:prstGeom prst="rect">
            <a:avLst/>
          </a:prstGeom>
        </p:spPr>
        <p:txBody>
          <a:bodyPr lIns="34290" tIns="34290" rIns="34290" bIns="34290"/>
          <a:lstStyle>
            <a:lvl1pPr algn="l" defTabSz="685800">
              <a:lnSpc>
                <a:spcPct val="90000"/>
              </a:lnSpc>
              <a:defRPr sz="3300">
                <a:latin typeface="Calibri Light"/>
                <a:ea typeface="Calibri Light"/>
                <a:cs typeface="Calibri Light"/>
                <a:sym typeface="Calibri Light"/>
              </a:defRPr>
            </a:lvl1pPr>
          </a:lstStyle>
          <a:p>
            <a:r>
              <a:t>Title Text</a:t>
            </a:r>
          </a:p>
        </p:txBody>
      </p:sp>
      <p:sp>
        <p:nvSpPr>
          <p:cNvPr id="192" name="Body Level One…"/>
          <p:cNvSpPr txBox="1">
            <a:spLocks noGrp="1"/>
          </p:cNvSpPr>
          <p:nvPr>
            <p:ph type="body" idx="1"/>
          </p:nvPr>
        </p:nvSpPr>
        <p:spPr>
          <a:xfrm>
            <a:off x="628650" y="1369219"/>
            <a:ext cx="7886700" cy="3263504"/>
          </a:xfrm>
          <a:prstGeom prst="rect">
            <a:avLst/>
          </a:prstGeom>
        </p:spPr>
        <p:txBody>
          <a:bodyPr lIns="34290" tIns="34290" rIns="34290" bIns="34290"/>
          <a:lstStyle>
            <a:lvl1pPr marL="171450" indent="-171450" defTabSz="685800">
              <a:lnSpc>
                <a:spcPct val="90000"/>
              </a:lnSpc>
              <a:defRPr sz="2100"/>
            </a:lvl1pPr>
            <a:lvl2pPr marL="542925" indent="-200025" defTabSz="685800">
              <a:lnSpc>
                <a:spcPct val="90000"/>
              </a:lnSpc>
              <a:buChar char="•"/>
              <a:defRPr sz="2100"/>
            </a:lvl2pPr>
            <a:lvl3pPr marL="925830" indent="-240030" defTabSz="685800">
              <a:lnSpc>
                <a:spcPct val="90000"/>
              </a:lnSpc>
              <a:defRPr sz="2100"/>
            </a:lvl3pPr>
            <a:lvl4pPr marL="1285875" indent="-257175" defTabSz="685800">
              <a:lnSpc>
                <a:spcPct val="90000"/>
              </a:lnSpc>
              <a:buChar char="•"/>
              <a:defRPr sz="2100"/>
            </a:lvl4pPr>
            <a:lvl5pPr marL="1628775" indent="-257175" defTabSz="685800">
              <a:lnSpc>
                <a:spcPct val="90000"/>
              </a:lnSpc>
              <a:buChar char="•"/>
              <a:defRPr sz="2100"/>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xfrm>
            <a:off x="8314188" y="4806394"/>
            <a:ext cx="201163" cy="195581"/>
          </a:xfrm>
          <a:prstGeom prst="rect">
            <a:avLst/>
          </a:prstGeom>
        </p:spPr>
        <p:txBody>
          <a:bodyPr lIns="34290" tIns="34290" rIns="34290" bIns="34290"/>
          <a:lstStyle>
            <a:lvl1pPr>
              <a:defRPr sz="900"/>
            </a:lvl1p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pic>
        <p:nvPicPr>
          <p:cNvPr id="1129" name="image1.png" descr="image1.png"/>
          <p:cNvPicPr>
            <a:picLocks noChangeAspect="1"/>
          </p:cNvPicPr>
          <p:nvPr/>
        </p:nvPicPr>
        <p:blipFill>
          <a:blip r:embed="rId2">
            <a:extLst/>
          </a:blip>
          <a:stretch>
            <a:fillRect/>
          </a:stretch>
        </p:blipFill>
        <p:spPr>
          <a:xfrm>
            <a:off x="0" y="4689347"/>
            <a:ext cx="9144000" cy="454164"/>
          </a:xfrm>
          <a:prstGeom prst="rect">
            <a:avLst/>
          </a:prstGeom>
          <a:ln w="12700">
            <a:miter lim="400000"/>
          </a:ln>
        </p:spPr>
      </p:pic>
      <p:sp>
        <p:nvSpPr>
          <p:cNvPr id="1130" name="Title Text"/>
          <p:cNvSpPr txBox="1">
            <a:spLocks noGrp="1"/>
          </p:cNvSpPr>
          <p:nvPr>
            <p:ph type="title"/>
          </p:nvPr>
        </p:nvSpPr>
        <p:spPr>
          <a:xfrm>
            <a:off x="0" y="205992"/>
            <a:ext cx="9144000" cy="857251"/>
          </a:xfrm>
          <a:prstGeom prst="rect">
            <a:avLst/>
          </a:prstGeom>
        </p:spPr>
        <p:txBody>
          <a:bodyPr lIns="45703" tIns="45703" rIns="45703" bIns="45703" anchor="t"/>
          <a:lstStyle>
            <a:lvl1pPr algn="ctr" defTabSz="457034">
              <a:lnSpc>
                <a:spcPct val="100000"/>
              </a:lnSpc>
              <a:defRPr sz="2775" spc="0">
                <a:solidFill>
                  <a:srgbClr val="86754D"/>
                </a:solidFill>
                <a:latin typeface="Century Gothic"/>
                <a:ea typeface="Century Gothic"/>
                <a:cs typeface="Century Gothic"/>
                <a:sym typeface="Century Gothic"/>
              </a:defRPr>
            </a:lvl1pPr>
          </a:lstStyle>
          <a:p>
            <a:r>
              <a:t>Title Text</a:t>
            </a:r>
          </a:p>
        </p:txBody>
      </p:sp>
      <p:sp>
        <p:nvSpPr>
          <p:cNvPr id="1131" name="Body Level One…"/>
          <p:cNvSpPr txBox="1">
            <a:spLocks noGrp="1"/>
          </p:cNvSpPr>
          <p:nvPr>
            <p:ph type="body" idx="1"/>
          </p:nvPr>
        </p:nvSpPr>
        <p:spPr>
          <a:xfrm>
            <a:off x="216367" y="1047750"/>
            <a:ext cx="8229601" cy="3661175"/>
          </a:xfrm>
          <a:prstGeom prst="rect">
            <a:avLst/>
          </a:prstGeom>
        </p:spPr>
        <p:txBody>
          <a:bodyPr lIns="45703" tIns="45703" rIns="45703" bIns="45703" anchor="t"/>
          <a:lstStyle>
            <a:lvl1pPr marL="342776" indent="-342776" defTabSz="457034">
              <a:spcBef>
                <a:spcPts val="450"/>
              </a:spcBef>
              <a:buSzPct val="100000"/>
              <a:buFont typeface="Arial"/>
              <a:defRPr sz="2400">
                <a:latin typeface="Century Gothic"/>
                <a:ea typeface="Century Gothic"/>
                <a:cs typeface="Century Gothic"/>
                <a:sym typeface="Century Gothic"/>
              </a:defRPr>
            </a:lvl1pPr>
            <a:lvl2pPr marL="799819" indent="-342776" defTabSz="457034">
              <a:spcBef>
                <a:spcPts val="450"/>
              </a:spcBef>
              <a:buSzPct val="100000"/>
              <a:buFont typeface="Arial"/>
              <a:buChar char="–"/>
              <a:defRPr sz="2400">
                <a:latin typeface="Century Gothic"/>
                <a:ea typeface="Century Gothic"/>
                <a:cs typeface="Century Gothic"/>
                <a:sym typeface="Century Gothic"/>
              </a:defRPr>
            </a:lvl2pPr>
            <a:lvl3pPr marL="1371122" indent="-457034" defTabSz="457034">
              <a:spcBef>
                <a:spcPts val="450"/>
              </a:spcBef>
              <a:buSzPct val="100000"/>
              <a:buFont typeface="Arial"/>
              <a:buAutoNum type="alphaUcPeriod"/>
              <a:defRPr sz="2400">
                <a:latin typeface="Century Gothic"/>
                <a:ea typeface="Century Gothic"/>
                <a:cs typeface="Century Gothic"/>
                <a:sym typeface="Century Gothic"/>
              </a:defRPr>
            </a:lvl3pPr>
            <a:lvl4pPr marL="1885290" indent="-514181" defTabSz="457034">
              <a:spcBef>
                <a:spcPts val="450"/>
              </a:spcBef>
              <a:buSzPct val="100000"/>
              <a:buFont typeface="Arial"/>
              <a:buAutoNum type="arabicPeriod"/>
              <a:defRPr sz="2400">
                <a:latin typeface="Century Gothic"/>
                <a:ea typeface="Century Gothic"/>
                <a:cs typeface="Century Gothic"/>
                <a:sym typeface="Century Gothic"/>
              </a:defRPr>
            </a:lvl4pPr>
            <a:lvl5pPr marL="2415788" indent="-587617" defTabSz="457034">
              <a:spcBef>
                <a:spcPts val="450"/>
              </a:spcBef>
              <a:buSzPct val="100000"/>
              <a:buFont typeface="Arial"/>
              <a:buAutoNum type="alphaLcParenR"/>
              <a:defRPr sz="240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132" name="Slide Number"/>
          <p:cNvSpPr txBox="1">
            <a:spLocks noGrp="1"/>
          </p:cNvSpPr>
          <p:nvPr>
            <p:ph type="sldNum" sz="quarter" idx="2"/>
          </p:nvPr>
        </p:nvSpPr>
        <p:spPr>
          <a:xfrm>
            <a:off x="6553213" y="4767265"/>
            <a:ext cx="364809" cy="369298"/>
          </a:xfrm>
          <a:prstGeom prst="rect">
            <a:avLst/>
          </a:prstGeom>
        </p:spPr>
        <p:txBody>
          <a:bodyPr lIns="45703" tIns="45703" rIns="45703" bIns="45703" anchor="t"/>
          <a:lstStyle>
            <a:lvl1pPr defTabSz="914084">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80510753"/>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pic>
        <p:nvPicPr>
          <p:cNvPr id="1139" name="image1.png" descr="image1.png"/>
          <p:cNvPicPr>
            <a:picLocks noChangeAspect="1"/>
          </p:cNvPicPr>
          <p:nvPr/>
        </p:nvPicPr>
        <p:blipFill>
          <a:blip r:embed="rId2">
            <a:extLst/>
          </a:blip>
          <a:stretch>
            <a:fillRect/>
          </a:stretch>
        </p:blipFill>
        <p:spPr>
          <a:xfrm>
            <a:off x="0" y="4689347"/>
            <a:ext cx="9144000" cy="454164"/>
          </a:xfrm>
          <a:prstGeom prst="rect">
            <a:avLst/>
          </a:prstGeom>
          <a:ln w="12700">
            <a:miter lim="400000"/>
          </a:ln>
        </p:spPr>
      </p:pic>
      <p:sp>
        <p:nvSpPr>
          <p:cNvPr id="1140" name="Title Text"/>
          <p:cNvSpPr txBox="1">
            <a:spLocks noGrp="1"/>
          </p:cNvSpPr>
          <p:nvPr>
            <p:ph type="title"/>
          </p:nvPr>
        </p:nvSpPr>
        <p:spPr>
          <a:xfrm>
            <a:off x="6629400" y="205979"/>
            <a:ext cx="2057400" cy="4937526"/>
          </a:xfrm>
          <a:prstGeom prst="rect">
            <a:avLst/>
          </a:prstGeom>
        </p:spPr>
        <p:txBody>
          <a:bodyPr lIns="45703" tIns="45703" rIns="45703" bIns="45703" anchor="t"/>
          <a:lstStyle>
            <a:lvl1pPr algn="ctr" defTabSz="457034">
              <a:lnSpc>
                <a:spcPct val="100000"/>
              </a:lnSpc>
              <a:defRPr sz="2775" spc="0">
                <a:solidFill>
                  <a:srgbClr val="86754D"/>
                </a:solidFill>
                <a:latin typeface="Century Gothic"/>
                <a:ea typeface="Century Gothic"/>
                <a:cs typeface="Century Gothic"/>
                <a:sym typeface="Century Gothic"/>
              </a:defRPr>
            </a:lvl1pPr>
          </a:lstStyle>
          <a:p>
            <a:r>
              <a:t>Title Text</a:t>
            </a:r>
          </a:p>
        </p:txBody>
      </p:sp>
      <p:sp>
        <p:nvSpPr>
          <p:cNvPr id="1141" name="Body Level One…"/>
          <p:cNvSpPr txBox="1">
            <a:spLocks noGrp="1"/>
          </p:cNvSpPr>
          <p:nvPr>
            <p:ph type="body" idx="1"/>
          </p:nvPr>
        </p:nvSpPr>
        <p:spPr>
          <a:xfrm>
            <a:off x="457200" y="205979"/>
            <a:ext cx="6019800" cy="4937526"/>
          </a:xfrm>
          <a:prstGeom prst="rect">
            <a:avLst/>
          </a:prstGeom>
        </p:spPr>
        <p:txBody>
          <a:bodyPr lIns="45703" tIns="45703" rIns="45703" bIns="45703" anchor="t"/>
          <a:lstStyle>
            <a:lvl1pPr marL="342776" indent="-342776" defTabSz="457034">
              <a:spcBef>
                <a:spcPts val="450"/>
              </a:spcBef>
              <a:buSzPct val="100000"/>
              <a:buFont typeface="Arial"/>
              <a:defRPr sz="2400">
                <a:latin typeface="Century Gothic"/>
                <a:ea typeface="Century Gothic"/>
                <a:cs typeface="Century Gothic"/>
                <a:sym typeface="Century Gothic"/>
              </a:defRPr>
            </a:lvl1pPr>
            <a:lvl2pPr marL="799819" indent="-342776" defTabSz="457034">
              <a:spcBef>
                <a:spcPts val="450"/>
              </a:spcBef>
              <a:buSzPct val="100000"/>
              <a:buFont typeface="Arial"/>
              <a:buChar char="–"/>
              <a:defRPr sz="2400">
                <a:latin typeface="Century Gothic"/>
                <a:ea typeface="Century Gothic"/>
                <a:cs typeface="Century Gothic"/>
                <a:sym typeface="Century Gothic"/>
              </a:defRPr>
            </a:lvl2pPr>
            <a:lvl3pPr marL="1371122" indent="-457034" defTabSz="457034">
              <a:spcBef>
                <a:spcPts val="450"/>
              </a:spcBef>
              <a:buSzPct val="100000"/>
              <a:buFont typeface="Arial"/>
              <a:buAutoNum type="alphaUcPeriod"/>
              <a:defRPr sz="2400">
                <a:latin typeface="Century Gothic"/>
                <a:ea typeface="Century Gothic"/>
                <a:cs typeface="Century Gothic"/>
                <a:sym typeface="Century Gothic"/>
              </a:defRPr>
            </a:lvl3pPr>
            <a:lvl4pPr marL="1885290" indent="-514181" defTabSz="457034">
              <a:spcBef>
                <a:spcPts val="450"/>
              </a:spcBef>
              <a:buSzPct val="100000"/>
              <a:buFont typeface="Arial"/>
              <a:buAutoNum type="arabicPeriod"/>
              <a:defRPr sz="2400">
                <a:latin typeface="Century Gothic"/>
                <a:ea typeface="Century Gothic"/>
                <a:cs typeface="Century Gothic"/>
                <a:sym typeface="Century Gothic"/>
              </a:defRPr>
            </a:lvl4pPr>
            <a:lvl5pPr marL="2415788" indent="-587617" defTabSz="457034">
              <a:spcBef>
                <a:spcPts val="450"/>
              </a:spcBef>
              <a:buSzPct val="100000"/>
              <a:buFont typeface="Arial"/>
              <a:buAutoNum type="alphaLcParenR"/>
              <a:defRPr sz="2400">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142" name="Slide Number"/>
          <p:cNvSpPr txBox="1">
            <a:spLocks noGrp="1"/>
          </p:cNvSpPr>
          <p:nvPr>
            <p:ph type="sldNum" sz="quarter" idx="2"/>
          </p:nvPr>
        </p:nvSpPr>
        <p:spPr>
          <a:xfrm>
            <a:off x="6553213" y="4767265"/>
            <a:ext cx="364809" cy="369298"/>
          </a:xfrm>
          <a:prstGeom prst="rect">
            <a:avLst/>
          </a:prstGeom>
        </p:spPr>
        <p:txBody>
          <a:bodyPr lIns="45703" tIns="45703" rIns="45703" bIns="45703" anchor="t"/>
          <a:lstStyle>
            <a:lvl1pPr defTabSz="914084">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382790896"/>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1149" name="image2.png" descr="image2.png"/>
          <p:cNvPicPr>
            <a:picLocks noChangeAspect="1"/>
          </p:cNvPicPr>
          <p:nvPr/>
        </p:nvPicPr>
        <p:blipFill>
          <a:blip r:embed="rId2">
            <a:extLst/>
          </a:blip>
          <a:stretch>
            <a:fillRect/>
          </a:stretch>
        </p:blipFill>
        <p:spPr>
          <a:xfrm>
            <a:off x="1" y="0"/>
            <a:ext cx="9135882" cy="5143500"/>
          </a:xfrm>
          <a:prstGeom prst="rect">
            <a:avLst/>
          </a:prstGeom>
          <a:ln w="12700">
            <a:miter lim="400000"/>
          </a:ln>
        </p:spPr>
      </p:pic>
      <p:sp>
        <p:nvSpPr>
          <p:cNvPr id="1150" name="Slide Number"/>
          <p:cNvSpPr txBox="1">
            <a:spLocks noGrp="1"/>
          </p:cNvSpPr>
          <p:nvPr>
            <p:ph type="sldNum" sz="quarter" idx="2"/>
          </p:nvPr>
        </p:nvSpPr>
        <p:spPr>
          <a:xfrm>
            <a:off x="6553213" y="4767274"/>
            <a:ext cx="404841" cy="409971"/>
          </a:xfrm>
          <a:prstGeom prst="rect">
            <a:avLst/>
          </a:prstGeom>
        </p:spPr>
        <p:txBody>
          <a:bodyPr lIns="54413" tIns="54413" rIns="54413" bIns="54413" anchor="t"/>
          <a:lstStyle>
            <a:lvl1pPr defTabSz="544094">
              <a:defRPr sz="195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463884317"/>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pic>
        <p:nvPicPr>
          <p:cNvPr id="1157" name="image2.png" descr="image2.png"/>
          <p:cNvPicPr>
            <a:picLocks noChangeAspect="1"/>
          </p:cNvPicPr>
          <p:nvPr/>
        </p:nvPicPr>
        <p:blipFill>
          <a:blip r:embed="rId2">
            <a:extLst/>
          </a:blip>
          <a:stretch>
            <a:fillRect/>
          </a:stretch>
        </p:blipFill>
        <p:spPr>
          <a:xfrm>
            <a:off x="1" y="0"/>
            <a:ext cx="9135882" cy="5143500"/>
          </a:xfrm>
          <a:prstGeom prst="rect">
            <a:avLst/>
          </a:prstGeom>
          <a:ln w="12700">
            <a:miter lim="400000"/>
          </a:ln>
        </p:spPr>
      </p:pic>
      <p:sp>
        <p:nvSpPr>
          <p:cNvPr id="1158" name="Slide Number"/>
          <p:cNvSpPr txBox="1">
            <a:spLocks noGrp="1"/>
          </p:cNvSpPr>
          <p:nvPr>
            <p:ph type="sldNum" sz="quarter" idx="2"/>
          </p:nvPr>
        </p:nvSpPr>
        <p:spPr>
          <a:xfrm>
            <a:off x="6553213" y="4767274"/>
            <a:ext cx="404841" cy="409971"/>
          </a:xfrm>
          <a:prstGeom prst="rect">
            <a:avLst/>
          </a:prstGeom>
        </p:spPr>
        <p:txBody>
          <a:bodyPr lIns="54413" tIns="54413" rIns="54413" bIns="54413" anchor="t"/>
          <a:lstStyle>
            <a:lvl1pPr defTabSz="544094">
              <a:defRPr sz="195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334833699"/>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65" name="Title Text"/>
          <p:cNvSpPr txBox="1">
            <a:spLocks noGrp="1"/>
          </p:cNvSpPr>
          <p:nvPr>
            <p:ph type="title"/>
          </p:nvPr>
        </p:nvSpPr>
        <p:spPr>
          <a:xfrm>
            <a:off x="1143000" y="841772"/>
            <a:ext cx="6858000" cy="1790701"/>
          </a:xfrm>
          <a:prstGeom prst="rect">
            <a:avLst/>
          </a:prstGeom>
        </p:spPr>
        <p:txBody>
          <a:bodyPr lIns="34289" tIns="34289" rIns="34289" bIns="34289" anchor="b"/>
          <a:lstStyle>
            <a:lvl1pPr algn="ctr" defTabSz="685561">
              <a:lnSpc>
                <a:spcPct val="90000"/>
              </a:lnSpc>
              <a:defRPr sz="4500" spc="0">
                <a:solidFill>
                  <a:srgbClr val="000000"/>
                </a:solidFill>
                <a:latin typeface="Calibri Light"/>
                <a:ea typeface="Calibri Light"/>
                <a:cs typeface="Calibri Light"/>
                <a:sym typeface="Calibri Light"/>
              </a:defRPr>
            </a:lvl1pPr>
          </a:lstStyle>
          <a:p>
            <a:r>
              <a:t>Title Text</a:t>
            </a:r>
          </a:p>
        </p:txBody>
      </p:sp>
      <p:sp>
        <p:nvSpPr>
          <p:cNvPr id="1166" name="Body Level One…"/>
          <p:cNvSpPr txBox="1">
            <a:spLocks noGrp="1"/>
          </p:cNvSpPr>
          <p:nvPr>
            <p:ph type="body" sz="quarter" idx="1"/>
          </p:nvPr>
        </p:nvSpPr>
        <p:spPr>
          <a:xfrm>
            <a:off x="1143000" y="2701528"/>
            <a:ext cx="6858000" cy="1241824"/>
          </a:xfrm>
          <a:prstGeom prst="rect">
            <a:avLst/>
          </a:prstGeom>
        </p:spPr>
        <p:txBody>
          <a:bodyPr lIns="34289" tIns="34289" rIns="34289" bIns="34289" anchor="t"/>
          <a:lstStyle>
            <a:lvl1pPr marL="0" indent="0" algn="ctr" defTabSz="685561">
              <a:lnSpc>
                <a:spcPct val="90000"/>
              </a:lnSpc>
              <a:spcBef>
                <a:spcPts val="675"/>
              </a:spcBef>
              <a:buSzTx/>
              <a:buNone/>
              <a:defRPr sz="1800">
                <a:latin typeface="+mj-lt"/>
                <a:ea typeface="+mj-ea"/>
                <a:cs typeface="+mj-cs"/>
                <a:sym typeface="Calibri"/>
              </a:defRPr>
            </a:lvl1pPr>
            <a:lvl2pPr marL="0" indent="0" algn="ctr" defTabSz="685561">
              <a:lnSpc>
                <a:spcPct val="90000"/>
              </a:lnSpc>
              <a:spcBef>
                <a:spcPts val="675"/>
              </a:spcBef>
              <a:buSzTx/>
              <a:buNone/>
              <a:defRPr sz="1800">
                <a:latin typeface="+mj-lt"/>
                <a:ea typeface="+mj-ea"/>
                <a:cs typeface="+mj-cs"/>
                <a:sym typeface="Calibri"/>
              </a:defRPr>
            </a:lvl2pPr>
            <a:lvl3pPr marL="0" indent="0" algn="ctr" defTabSz="685561">
              <a:lnSpc>
                <a:spcPct val="90000"/>
              </a:lnSpc>
              <a:spcBef>
                <a:spcPts val="675"/>
              </a:spcBef>
              <a:buSzTx/>
              <a:buNone/>
              <a:defRPr sz="1800">
                <a:latin typeface="+mj-lt"/>
                <a:ea typeface="+mj-ea"/>
                <a:cs typeface="+mj-cs"/>
                <a:sym typeface="Calibri"/>
              </a:defRPr>
            </a:lvl3pPr>
            <a:lvl4pPr marL="0" indent="0" algn="ctr" defTabSz="685561">
              <a:lnSpc>
                <a:spcPct val="90000"/>
              </a:lnSpc>
              <a:spcBef>
                <a:spcPts val="675"/>
              </a:spcBef>
              <a:buSzTx/>
              <a:buNone/>
              <a:defRPr sz="1800">
                <a:latin typeface="+mj-lt"/>
                <a:ea typeface="+mj-ea"/>
                <a:cs typeface="+mj-cs"/>
                <a:sym typeface="Calibri"/>
              </a:defRPr>
            </a:lvl4pPr>
            <a:lvl5pPr marL="0" indent="0" algn="ctr" defTabSz="685561">
              <a:lnSpc>
                <a:spcPct val="90000"/>
              </a:lnSpc>
              <a:spcBef>
                <a:spcPts val="675"/>
              </a:spcBef>
              <a:buSzTx/>
              <a:buNone/>
              <a:defRPr sz="18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67"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697568276"/>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74" name="Title Text"/>
          <p:cNvSpPr txBox="1">
            <a:spLocks noGrp="1"/>
          </p:cNvSpPr>
          <p:nvPr>
            <p:ph type="title"/>
          </p:nvPr>
        </p:nvSpPr>
        <p:spPr>
          <a:xfrm>
            <a:off x="628650" y="273844"/>
            <a:ext cx="7886700" cy="994173"/>
          </a:xfrm>
          <a:prstGeom prst="rect">
            <a:avLst/>
          </a:prstGeom>
        </p:spPr>
        <p:txBody>
          <a:bodyPr lIns="34289" tIns="34289" rIns="34289" bIns="34289"/>
          <a:lstStyle>
            <a:lvl1pPr defTabSz="685561">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175" name="Body Level One…"/>
          <p:cNvSpPr txBox="1">
            <a:spLocks noGrp="1"/>
          </p:cNvSpPr>
          <p:nvPr>
            <p:ph type="body" idx="1"/>
          </p:nvPr>
        </p:nvSpPr>
        <p:spPr>
          <a:xfrm>
            <a:off x="628650" y="1369219"/>
            <a:ext cx="7886700" cy="3263505"/>
          </a:xfrm>
          <a:prstGeom prst="rect">
            <a:avLst/>
          </a:prstGeom>
        </p:spPr>
        <p:txBody>
          <a:bodyPr lIns="34289" tIns="34289" rIns="34289" bIns="34289" anchor="t"/>
          <a:lstStyle>
            <a:lvl1pPr marL="171394" indent="-171394" defTabSz="685561">
              <a:lnSpc>
                <a:spcPct val="90000"/>
              </a:lnSpc>
              <a:spcBef>
                <a:spcPts val="675"/>
              </a:spcBef>
              <a:buSzPct val="100000"/>
              <a:buFont typeface="Arial"/>
              <a:defRPr sz="2100">
                <a:latin typeface="+mj-lt"/>
                <a:ea typeface="+mj-ea"/>
                <a:cs typeface="+mj-cs"/>
                <a:sym typeface="Calibri"/>
              </a:defRPr>
            </a:lvl1pPr>
            <a:lvl2pPr marL="542746" indent="-199958" defTabSz="685561">
              <a:lnSpc>
                <a:spcPct val="90000"/>
              </a:lnSpc>
              <a:spcBef>
                <a:spcPts val="675"/>
              </a:spcBef>
              <a:buSzPct val="100000"/>
              <a:buFont typeface="Arial"/>
              <a:defRPr sz="2100">
                <a:latin typeface="+mj-lt"/>
                <a:ea typeface="+mj-ea"/>
                <a:cs typeface="+mj-cs"/>
                <a:sym typeface="Calibri"/>
              </a:defRPr>
            </a:lvl2pPr>
            <a:lvl3pPr marL="925511" indent="-239951" defTabSz="685561">
              <a:lnSpc>
                <a:spcPct val="90000"/>
              </a:lnSpc>
              <a:spcBef>
                <a:spcPts val="675"/>
              </a:spcBef>
              <a:buSzPct val="100000"/>
              <a:buFont typeface="Arial"/>
              <a:defRPr sz="2100">
                <a:latin typeface="+mj-lt"/>
                <a:ea typeface="+mj-ea"/>
                <a:cs typeface="+mj-cs"/>
                <a:sym typeface="Calibri"/>
              </a:defRPr>
            </a:lvl3pPr>
            <a:lvl4pPr marL="1285426" indent="-257090" defTabSz="685561">
              <a:lnSpc>
                <a:spcPct val="90000"/>
              </a:lnSpc>
              <a:spcBef>
                <a:spcPts val="675"/>
              </a:spcBef>
              <a:buSzPct val="100000"/>
              <a:buFont typeface="Arial"/>
              <a:defRPr sz="2100">
                <a:latin typeface="+mj-lt"/>
                <a:ea typeface="+mj-ea"/>
                <a:cs typeface="+mj-cs"/>
                <a:sym typeface="Calibri"/>
              </a:defRPr>
            </a:lvl4pPr>
            <a:lvl5pPr marL="1628204" indent="-257090" defTabSz="685561">
              <a:lnSpc>
                <a:spcPct val="90000"/>
              </a:lnSpc>
              <a:spcBef>
                <a:spcPts val="675"/>
              </a:spcBef>
              <a:buSzPct val="100000"/>
              <a:buFont typeface="Arial"/>
              <a:defRPr sz="21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76"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185870964"/>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183" name="Title Text"/>
          <p:cNvSpPr txBox="1">
            <a:spLocks noGrp="1"/>
          </p:cNvSpPr>
          <p:nvPr>
            <p:ph type="title"/>
          </p:nvPr>
        </p:nvSpPr>
        <p:spPr>
          <a:xfrm>
            <a:off x="623888" y="1282316"/>
            <a:ext cx="7886701" cy="2139555"/>
          </a:xfrm>
          <a:prstGeom prst="rect">
            <a:avLst/>
          </a:prstGeom>
        </p:spPr>
        <p:txBody>
          <a:bodyPr lIns="34289" tIns="34289" rIns="34289" bIns="34289" anchor="b"/>
          <a:lstStyle>
            <a:lvl1pPr defTabSz="685561">
              <a:lnSpc>
                <a:spcPct val="90000"/>
              </a:lnSpc>
              <a:defRPr sz="4500" spc="0">
                <a:solidFill>
                  <a:srgbClr val="000000"/>
                </a:solidFill>
                <a:latin typeface="Calibri Light"/>
                <a:ea typeface="Calibri Light"/>
                <a:cs typeface="Calibri Light"/>
                <a:sym typeface="Calibri Light"/>
              </a:defRPr>
            </a:lvl1pPr>
          </a:lstStyle>
          <a:p>
            <a:r>
              <a:t>Title Text</a:t>
            </a:r>
          </a:p>
        </p:txBody>
      </p:sp>
      <p:sp>
        <p:nvSpPr>
          <p:cNvPr id="1184" name="Body Level One…"/>
          <p:cNvSpPr txBox="1">
            <a:spLocks noGrp="1"/>
          </p:cNvSpPr>
          <p:nvPr>
            <p:ph type="body" sz="quarter" idx="1"/>
          </p:nvPr>
        </p:nvSpPr>
        <p:spPr>
          <a:xfrm>
            <a:off x="623888" y="3442098"/>
            <a:ext cx="7886701" cy="1125142"/>
          </a:xfrm>
          <a:prstGeom prst="rect">
            <a:avLst/>
          </a:prstGeom>
        </p:spPr>
        <p:txBody>
          <a:bodyPr lIns="34289" tIns="34289" rIns="34289" bIns="34289" anchor="t"/>
          <a:lstStyle>
            <a:lvl1pPr marL="0" indent="0" defTabSz="685561">
              <a:lnSpc>
                <a:spcPct val="90000"/>
              </a:lnSpc>
              <a:spcBef>
                <a:spcPts val="675"/>
              </a:spcBef>
              <a:buSzTx/>
              <a:buNone/>
              <a:defRPr sz="1800">
                <a:solidFill>
                  <a:srgbClr val="888888"/>
                </a:solidFill>
                <a:latin typeface="+mj-lt"/>
                <a:ea typeface="+mj-ea"/>
                <a:cs typeface="+mj-cs"/>
                <a:sym typeface="Calibri"/>
              </a:defRPr>
            </a:lvl1pPr>
            <a:lvl2pPr marL="0" indent="0" defTabSz="685561">
              <a:lnSpc>
                <a:spcPct val="90000"/>
              </a:lnSpc>
              <a:spcBef>
                <a:spcPts val="675"/>
              </a:spcBef>
              <a:buSzTx/>
              <a:buNone/>
              <a:defRPr sz="1800">
                <a:solidFill>
                  <a:srgbClr val="888888"/>
                </a:solidFill>
                <a:latin typeface="+mj-lt"/>
                <a:ea typeface="+mj-ea"/>
                <a:cs typeface="+mj-cs"/>
                <a:sym typeface="Calibri"/>
              </a:defRPr>
            </a:lvl2pPr>
            <a:lvl3pPr marL="0" indent="0" defTabSz="685561">
              <a:lnSpc>
                <a:spcPct val="90000"/>
              </a:lnSpc>
              <a:spcBef>
                <a:spcPts val="675"/>
              </a:spcBef>
              <a:buSzTx/>
              <a:buNone/>
              <a:defRPr sz="1800">
                <a:solidFill>
                  <a:srgbClr val="888888"/>
                </a:solidFill>
                <a:latin typeface="+mj-lt"/>
                <a:ea typeface="+mj-ea"/>
                <a:cs typeface="+mj-cs"/>
                <a:sym typeface="Calibri"/>
              </a:defRPr>
            </a:lvl3pPr>
            <a:lvl4pPr marL="0" indent="0" defTabSz="685561">
              <a:lnSpc>
                <a:spcPct val="90000"/>
              </a:lnSpc>
              <a:spcBef>
                <a:spcPts val="675"/>
              </a:spcBef>
              <a:buSzTx/>
              <a:buNone/>
              <a:defRPr sz="1800">
                <a:solidFill>
                  <a:srgbClr val="888888"/>
                </a:solidFill>
                <a:latin typeface="+mj-lt"/>
                <a:ea typeface="+mj-ea"/>
                <a:cs typeface="+mj-cs"/>
                <a:sym typeface="Calibri"/>
              </a:defRPr>
            </a:lvl4pPr>
            <a:lvl5pPr marL="0" indent="0" defTabSz="685561">
              <a:lnSpc>
                <a:spcPct val="90000"/>
              </a:lnSpc>
              <a:spcBef>
                <a:spcPts val="675"/>
              </a:spcBef>
              <a:buSzTx/>
              <a:buNone/>
              <a:defRPr sz="1800">
                <a:solidFill>
                  <a:srgbClr val="888888"/>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85"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3926890244"/>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192" name="Title Text"/>
          <p:cNvSpPr txBox="1">
            <a:spLocks noGrp="1"/>
          </p:cNvSpPr>
          <p:nvPr>
            <p:ph type="title"/>
          </p:nvPr>
        </p:nvSpPr>
        <p:spPr>
          <a:xfrm>
            <a:off x="629841" y="273844"/>
            <a:ext cx="7886702" cy="994173"/>
          </a:xfrm>
          <a:prstGeom prst="rect">
            <a:avLst/>
          </a:prstGeom>
        </p:spPr>
        <p:txBody>
          <a:bodyPr lIns="34289" tIns="34289" rIns="34289" bIns="34289"/>
          <a:lstStyle>
            <a:lvl1pPr defTabSz="685561">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193" name="Body Level One…"/>
          <p:cNvSpPr txBox="1">
            <a:spLocks noGrp="1"/>
          </p:cNvSpPr>
          <p:nvPr>
            <p:ph type="body" sz="quarter" idx="1"/>
          </p:nvPr>
        </p:nvSpPr>
        <p:spPr>
          <a:xfrm>
            <a:off x="629841" y="1260871"/>
            <a:ext cx="3868342" cy="617936"/>
          </a:xfrm>
          <a:prstGeom prst="rect">
            <a:avLst/>
          </a:prstGeom>
        </p:spPr>
        <p:txBody>
          <a:bodyPr lIns="34289" tIns="34289" rIns="34289" bIns="34289" anchor="b"/>
          <a:lstStyle>
            <a:lvl1pPr marL="0" indent="0" defTabSz="685561">
              <a:lnSpc>
                <a:spcPct val="90000"/>
              </a:lnSpc>
              <a:spcBef>
                <a:spcPts val="675"/>
              </a:spcBef>
              <a:buSzTx/>
              <a:buNone/>
              <a:defRPr sz="1800" b="1">
                <a:latin typeface="+mj-lt"/>
                <a:ea typeface="+mj-ea"/>
                <a:cs typeface="+mj-cs"/>
                <a:sym typeface="Calibri"/>
              </a:defRPr>
            </a:lvl1pPr>
            <a:lvl2pPr marL="0" indent="0" defTabSz="685561">
              <a:lnSpc>
                <a:spcPct val="90000"/>
              </a:lnSpc>
              <a:spcBef>
                <a:spcPts val="675"/>
              </a:spcBef>
              <a:buSzTx/>
              <a:buNone/>
              <a:defRPr sz="1800" b="1">
                <a:latin typeface="+mj-lt"/>
                <a:ea typeface="+mj-ea"/>
                <a:cs typeface="+mj-cs"/>
                <a:sym typeface="Calibri"/>
              </a:defRPr>
            </a:lvl2pPr>
            <a:lvl3pPr marL="0" indent="0" defTabSz="685561">
              <a:lnSpc>
                <a:spcPct val="90000"/>
              </a:lnSpc>
              <a:spcBef>
                <a:spcPts val="675"/>
              </a:spcBef>
              <a:buSzTx/>
              <a:buNone/>
              <a:defRPr sz="1800" b="1">
                <a:latin typeface="+mj-lt"/>
                <a:ea typeface="+mj-ea"/>
                <a:cs typeface="+mj-cs"/>
                <a:sym typeface="Calibri"/>
              </a:defRPr>
            </a:lvl3pPr>
            <a:lvl4pPr marL="0" indent="0" defTabSz="685561">
              <a:lnSpc>
                <a:spcPct val="90000"/>
              </a:lnSpc>
              <a:spcBef>
                <a:spcPts val="675"/>
              </a:spcBef>
              <a:buSzTx/>
              <a:buNone/>
              <a:defRPr sz="1800" b="1">
                <a:latin typeface="+mj-lt"/>
                <a:ea typeface="+mj-ea"/>
                <a:cs typeface="+mj-cs"/>
                <a:sym typeface="Calibri"/>
              </a:defRPr>
            </a:lvl4pPr>
            <a:lvl5pPr marL="0" indent="0" defTabSz="685561">
              <a:lnSpc>
                <a:spcPct val="90000"/>
              </a:lnSpc>
              <a:spcBef>
                <a:spcPts val="675"/>
              </a:spcBef>
              <a:buSzTx/>
              <a:buNone/>
              <a:defRPr sz="1800" b="1">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94" name="Shape 240"/>
          <p:cNvSpPr>
            <a:spLocks noGrp="1"/>
          </p:cNvSpPr>
          <p:nvPr>
            <p:ph type="body" sz="quarter" idx="13"/>
          </p:nvPr>
        </p:nvSpPr>
        <p:spPr>
          <a:xfrm>
            <a:off x="4629151" y="1260871"/>
            <a:ext cx="3887393" cy="617936"/>
          </a:xfrm>
          <a:prstGeom prst="rect">
            <a:avLst/>
          </a:prstGeom>
        </p:spPr>
        <p:txBody>
          <a:bodyPr lIns="34289" tIns="34289" rIns="34289" bIns="34289" anchor="b"/>
          <a:lstStyle>
            <a:lvl1pPr marL="0" indent="0" defTabSz="685561">
              <a:lnSpc>
                <a:spcPct val="90000"/>
              </a:lnSpc>
              <a:spcBef>
                <a:spcPts val="675"/>
              </a:spcBef>
              <a:buSzTx/>
              <a:buNone/>
              <a:defRPr sz="1800" b="1">
                <a:latin typeface="+mj-lt"/>
                <a:ea typeface="+mj-ea"/>
                <a:cs typeface="+mj-cs"/>
                <a:sym typeface="Calibri"/>
              </a:defRPr>
            </a:lvl1pPr>
          </a:lstStyle>
          <a:p>
            <a:pPr marL="0" indent="0" defTabSz="914081">
              <a:lnSpc>
                <a:spcPct val="90000"/>
              </a:lnSpc>
              <a:spcBef>
                <a:spcPts val="900"/>
              </a:spcBef>
              <a:buSzTx/>
              <a:buNone/>
              <a:defRPr sz="1800" b="1">
                <a:latin typeface="+mj-lt"/>
                <a:ea typeface="+mj-ea"/>
                <a:cs typeface="+mj-cs"/>
                <a:sym typeface="Calibri"/>
              </a:defRPr>
            </a:pPr>
            <a:endParaRPr/>
          </a:p>
        </p:txBody>
      </p:sp>
      <p:sp>
        <p:nvSpPr>
          <p:cNvPr id="1195"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648531490"/>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202" name="Title Text"/>
          <p:cNvSpPr txBox="1">
            <a:spLocks noGrp="1"/>
          </p:cNvSpPr>
          <p:nvPr>
            <p:ph type="title"/>
          </p:nvPr>
        </p:nvSpPr>
        <p:spPr>
          <a:xfrm>
            <a:off x="628650" y="273844"/>
            <a:ext cx="7886700" cy="994173"/>
          </a:xfrm>
          <a:prstGeom prst="rect">
            <a:avLst/>
          </a:prstGeom>
        </p:spPr>
        <p:txBody>
          <a:bodyPr lIns="34289" tIns="34289" rIns="34289" bIns="34289"/>
          <a:lstStyle>
            <a:lvl1pPr defTabSz="685561">
              <a:lnSpc>
                <a:spcPct val="90000"/>
              </a:lnSpc>
              <a:defRPr sz="3300" spc="0">
                <a:solidFill>
                  <a:srgbClr val="000000"/>
                </a:solidFill>
                <a:latin typeface="Calibri Light"/>
                <a:ea typeface="Calibri Light"/>
                <a:cs typeface="Calibri Light"/>
                <a:sym typeface="Calibri Light"/>
              </a:defRPr>
            </a:lvl1pPr>
          </a:lstStyle>
          <a:p>
            <a:r>
              <a:t>Title Text</a:t>
            </a:r>
          </a:p>
        </p:txBody>
      </p:sp>
      <p:sp>
        <p:nvSpPr>
          <p:cNvPr id="1203"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01681493"/>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210" name="Title Text"/>
          <p:cNvSpPr txBox="1">
            <a:spLocks noGrp="1"/>
          </p:cNvSpPr>
          <p:nvPr>
            <p:ph type="title"/>
          </p:nvPr>
        </p:nvSpPr>
        <p:spPr>
          <a:xfrm>
            <a:off x="629841" y="342900"/>
            <a:ext cx="2949179" cy="1200150"/>
          </a:xfrm>
          <a:prstGeom prst="rect">
            <a:avLst/>
          </a:prstGeom>
        </p:spPr>
        <p:txBody>
          <a:bodyPr lIns="34289" tIns="34289" rIns="34289" bIns="34289" anchor="b"/>
          <a:lstStyle>
            <a:lvl1pPr defTabSz="685561">
              <a:lnSpc>
                <a:spcPct val="90000"/>
              </a:lnSpc>
              <a:defRPr sz="2400" spc="0">
                <a:solidFill>
                  <a:srgbClr val="000000"/>
                </a:solidFill>
                <a:latin typeface="Calibri Light"/>
                <a:ea typeface="Calibri Light"/>
                <a:cs typeface="Calibri Light"/>
                <a:sym typeface="Calibri Light"/>
              </a:defRPr>
            </a:lvl1pPr>
          </a:lstStyle>
          <a:p>
            <a:r>
              <a:t>Title Text</a:t>
            </a:r>
          </a:p>
        </p:txBody>
      </p:sp>
      <p:sp>
        <p:nvSpPr>
          <p:cNvPr id="1211" name="Body Level One…"/>
          <p:cNvSpPr txBox="1">
            <a:spLocks noGrp="1"/>
          </p:cNvSpPr>
          <p:nvPr>
            <p:ph type="body" sz="half" idx="1"/>
          </p:nvPr>
        </p:nvSpPr>
        <p:spPr>
          <a:xfrm>
            <a:off x="3887392" y="740581"/>
            <a:ext cx="4629152" cy="3655223"/>
          </a:xfrm>
          <a:prstGeom prst="rect">
            <a:avLst/>
          </a:prstGeom>
        </p:spPr>
        <p:txBody>
          <a:bodyPr lIns="34289" tIns="34289" rIns="34289" bIns="34289" anchor="t"/>
          <a:lstStyle>
            <a:lvl1pPr marL="171394" indent="-171394" defTabSz="685561">
              <a:lnSpc>
                <a:spcPct val="90000"/>
              </a:lnSpc>
              <a:spcBef>
                <a:spcPts val="675"/>
              </a:spcBef>
              <a:buSzPct val="100000"/>
              <a:buFont typeface="Arial"/>
              <a:defRPr sz="2400">
                <a:latin typeface="+mj-lt"/>
                <a:ea typeface="+mj-ea"/>
                <a:cs typeface="+mj-cs"/>
                <a:sym typeface="Calibri"/>
              </a:defRPr>
            </a:lvl1pPr>
            <a:lvl2pPr marL="538664" indent="-195878" defTabSz="685561">
              <a:lnSpc>
                <a:spcPct val="90000"/>
              </a:lnSpc>
              <a:spcBef>
                <a:spcPts val="675"/>
              </a:spcBef>
              <a:buSzPct val="100000"/>
              <a:buFont typeface="Arial"/>
              <a:defRPr sz="2400">
                <a:latin typeface="+mj-lt"/>
                <a:ea typeface="+mj-ea"/>
                <a:cs typeface="+mj-cs"/>
                <a:sym typeface="Calibri"/>
              </a:defRPr>
            </a:lvl2pPr>
            <a:lvl3pPr marL="914084" indent="-228524" defTabSz="685561">
              <a:lnSpc>
                <a:spcPct val="90000"/>
              </a:lnSpc>
              <a:spcBef>
                <a:spcPts val="675"/>
              </a:spcBef>
              <a:buSzPct val="100000"/>
              <a:buFont typeface="Arial"/>
              <a:defRPr sz="2400">
                <a:latin typeface="+mj-lt"/>
                <a:ea typeface="+mj-ea"/>
                <a:cs typeface="+mj-cs"/>
                <a:sym typeface="Calibri"/>
              </a:defRPr>
            </a:lvl3pPr>
            <a:lvl4pPr marL="1302566" indent="-274229" defTabSz="685561">
              <a:lnSpc>
                <a:spcPct val="90000"/>
              </a:lnSpc>
              <a:spcBef>
                <a:spcPts val="675"/>
              </a:spcBef>
              <a:buSzPct val="100000"/>
              <a:buFont typeface="Arial"/>
              <a:defRPr sz="2400">
                <a:latin typeface="+mj-lt"/>
                <a:ea typeface="+mj-ea"/>
                <a:cs typeface="+mj-cs"/>
                <a:sym typeface="Calibri"/>
              </a:defRPr>
            </a:lvl4pPr>
            <a:lvl5pPr marL="1645341" indent="-274229" defTabSz="685561">
              <a:lnSpc>
                <a:spcPct val="90000"/>
              </a:lnSpc>
              <a:spcBef>
                <a:spcPts val="675"/>
              </a:spcBef>
              <a:buSzPct val="100000"/>
              <a:buFont typeface="Arial"/>
              <a:defRPr sz="24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12" name="Shape 265"/>
          <p:cNvSpPr>
            <a:spLocks noGrp="1"/>
          </p:cNvSpPr>
          <p:nvPr>
            <p:ph type="body" sz="quarter" idx="13"/>
          </p:nvPr>
        </p:nvSpPr>
        <p:spPr>
          <a:xfrm>
            <a:off x="629840" y="1543051"/>
            <a:ext cx="2949180" cy="2858693"/>
          </a:xfrm>
          <a:prstGeom prst="rect">
            <a:avLst/>
          </a:prstGeom>
        </p:spPr>
        <p:txBody>
          <a:bodyPr lIns="34289" tIns="34289" rIns="34289" bIns="34289" anchor="t"/>
          <a:lstStyle>
            <a:lvl1pPr marL="0" indent="0" defTabSz="685561">
              <a:lnSpc>
                <a:spcPct val="90000"/>
              </a:lnSpc>
              <a:spcBef>
                <a:spcPts val="675"/>
              </a:spcBef>
              <a:buSzTx/>
              <a:buNone/>
              <a:defRPr sz="1200">
                <a:latin typeface="+mj-lt"/>
                <a:ea typeface="+mj-ea"/>
                <a:cs typeface="+mj-cs"/>
                <a:sym typeface="Calibri"/>
              </a:defRPr>
            </a:lvl1pPr>
          </a:lstStyle>
          <a:p>
            <a:pPr marL="0" indent="0" defTabSz="914081">
              <a:lnSpc>
                <a:spcPct val="90000"/>
              </a:lnSpc>
              <a:spcBef>
                <a:spcPts val="900"/>
              </a:spcBef>
              <a:buSzTx/>
              <a:buNone/>
              <a:defRPr sz="1200">
                <a:latin typeface="+mj-lt"/>
                <a:ea typeface="+mj-ea"/>
                <a:cs typeface="+mj-cs"/>
                <a:sym typeface="Calibri"/>
              </a:defRPr>
            </a:pPr>
            <a:endParaRPr/>
          </a:p>
        </p:txBody>
      </p:sp>
      <p:sp>
        <p:nvSpPr>
          <p:cNvPr id="1213" name="Slide Number"/>
          <p:cNvSpPr txBox="1">
            <a:spLocks noGrp="1"/>
          </p:cNvSpPr>
          <p:nvPr>
            <p:ph type="sldNum" sz="quarter" idx="2"/>
          </p:nvPr>
        </p:nvSpPr>
        <p:spPr>
          <a:xfrm>
            <a:off x="8311451" y="4800313"/>
            <a:ext cx="203900" cy="207747"/>
          </a:xfrm>
          <a:prstGeom prst="rect">
            <a:avLst/>
          </a:prstGeom>
        </p:spPr>
        <p:txBody>
          <a:bodyPr lIns="34289" tIns="34289" rIns="34289" bIns="34289"/>
          <a:lstStyle>
            <a:lvl1pPr algn="r" defTabSz="914084">
              <a:defRPr sz="90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90893563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7.xml"/><Relationship Id="rId21" Type="http://schemas.openxmlformats.org/officeDocument/2006/relationships/slideLayout" Target="../slideLayouts/slideLayout31.xml"/><Relationship Id="rId42" Type="http://schemas.openxmlformats.org/officeDocument/2006/relationships/slideLayout" Target="../slideLayouts/slideLayout52.xml"/><Relationship Id="rId63" Type="http://schemas.openxmlformats.org/officeDocument/2006/relationships/slideLayout" Target="../slideLayouts/slideLayout73.xml"/><Relationship Id="rId84" Type="http://schemas.openxmlformats.org/officeDocument/2006/relationships/slideLayout" Target="../slideLayouts/slideLayout94.xml"/><Relationship Id="rId138" Type="http://schemas.openxmlformats.org/officeDocument/2006/relationships/slideLayout" Target="../slideLayouts/slideLayout148.xml"/><Relationship Id="rId107" Type="http://schemas.openxmlformats.org/officeDocument/2006/relationships/slideLayout" Target="../slideLayouts/slideLayout117.xml"/><Relationship Id="rId11" Type="http://schemas.openxmlformats.org/officeDocument/2006/relationships/slideLayout" Target="../slideLayouts/slideLayout21.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53" Type="http://schemas.openxmlformats.org/officeDocument/2006/relationships/slideLayout" Target="../slideLayouts/slideLayout63.xml"/><Relationship Id="rId58" Type="http://schemas.openxmlformats.org/officeDocument/2006/relationships/slideLayout" Target="../slideLayouts/slideLayout68.xml"/><Relationship Id="rId74" Type="http://schemas.openxmlformats.org/officeDocument/2006/relationships/slideLayout" Target="../slideLayouts/slideLayout84.xml"/><Relationship Id="rId79" Type="http://schemas.openxmlformats.org/officeDocument/2006/relationships/slideLayout" Target="../slideLayouts/slideLayout89.xml"/><Relationship Id="rId102" Type="http://schemas.openxmlformats.org/officeDocument/2006/relationships/slideLayout" Target="../slideLayouts/slideLayout112.xml"/><Relationship Id="rId123" Type="http://schemas.openxmlformats.org/officeDocument/2006/relationships/slideLayout" Target="../slideLayouts/slideLayout133.xml"/><Relationship Id="rId128" Type="http://schemas.openxmlformats.org/officeDocument/2006/relationships/slideLayout" Target="../slideLayouts/slideLayout138.xml"/><Relationship Id="rId5" Type="http://schemas.openxmlformats.org/officeDocument/2006/relationships/slideLayout" Target="../slideLayouts/slideLayout15.xml"/><Relationship Id="rId90" Type="http://schemas.openxmlformats.org/officeDocument/2006/relationships/slideLayout" Target="../slideLayouts/slideLayout100.xml"/><Relationship Id="rId95" Type="http://schemas.openxmlformats.org/officeDocument/2006/relationships/slideLayout" Target="../slideLayouts/slideLayout105.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43" Type="http://schemas.openxmlformats.org/officeDocument/2006/relationships/slideLayout" Target="../slideLayouts/slideLayout53.xml"/><Relationship Id="rId48" Type="http://schemas.openxmlformats.org/officeDocument/2006/relationships/slideLayout" Target="../slideLayouts/slideLayout58.xml"/><Relationship Id="rId64" Type="http://schemas.openxmlformats.org/officeDocument/2006/relationships/slideLayout" Target="../slideLayouts/slideLayout74.xml"/><Relationship Id="rId69" Type="http://schemas.openxmlformats.org/officeDocument/2006/relationships/slideLayout" Target="../slideLayouts/slideLayout79.xml"/><Relationship Id="rId113" Type="http://schemas.openxmlformats.org/officeDocument/2006/relationships/slideLayout" Target="../slideLayouts/slideLayout123.xml"/><Relationship Id="rId118" Type="http://schemas.openxmlformats.org/officeDocument/2006/relationships/slideLayout" Target="../slideLayouts/slideLayout128.xml"/><Relationship Id="rId134" Type="http://schemas.openxmlformats.org/officeDocument/2006/relationships/slideLayout" Target="../slideLayouts/slideLayout144.xml"/><Relationship Id="rId139" Type="http://schemas.openxmlformats.org/officeDocument/2006/relationships/slideLayout" Target="../slideLayouts/slideLayout149.xml"/><Relationship Id="rId80" Type="http://schemas.openxmlformats.org/officeDocument/2006/relationships/slideLayout" Target="../slideLayouts/slideLayout90.xml"/><Relationship Id="rId85" Type="http://schemas.openxmlformats.org/officeDocument/2006/relationships/slideLayout" Target="../slideLayouts/slideLayout95.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33" Type="http://schemas.openxmlformats.org/officeDocument/2006/relationships/slideLayout" Target="../slideLayouts/slideLayout43.xml"/><Relationship Id="rId38" Type="http://schemas.openxmlformats.org/officeDocument/2006/relationships/slideLayout" Target="../slideLayouts/slideLayout48.xml"/><Relationship Id="rId59" Type="http://schemas.openxmlformats.org/officeDocument/2006/relationships/slideLayout" Target="../slideLayouts/slideLayout69.xml"/><Relationship Id="rId103" Type="http://schemas.openxmlformats.org/officeDocument/2006/relationships/slideLayout" Target="../slideLayouts/slideLayout113.xml"/><Relationship Id="rId108" Type="http://schemas.openxmlformats.org/officeDocument/2006/relationships/slideLayout" Target="../slideLayouts/slideLayout118.xml"/><Relationship Id="rId124" Type="http://schemas.openxmlformats.org/officeDocument/2006/relationships/slideLayout" Target="../slideLayouts/slideLayout134.xml"/><Relationship Id="rId129" Type="http://schemas.openxmlformats.org/officeDocument/2006/relationships/slideLayout" Target="../slideLayouts/slideLayout139.xml"/><Relationship Id="rId54" Type="http://schemas.openxmlformats.org/officeDocument/2006/relationships/slideLayout" Target="../slideLayouts/slideLayout64.xml"/><Relationship Id="rId70" Type="http://schemas.openxmlformats.org/officeDocument/2006/relationships/slideLayout" Target="../slideLayouts/slideLayout80.xml"/><Relationship Id="rId75" Type="http://schemas.openxmlformats.org/officeDocument/2006/relationships/slideLayout" Target="../slideLayouts/slideLayout85.xml"/><Relationship Id="rId91" Type="http://schemas.openxmlformats.org/officeDocument/2006/relationships/slideLayout" Target="../slideLayouts/slideLayout101.xml"/><Relationship Id="rId96" Type="http://schemas.openxmlformats.org/officeDocument/2006/relationships/slideLayout" Target="../slideLayouts/slideLayout106.xml"/><Relationship Id="rId140" Type="http://schemas.openxmlformats.org/officeDocument/2006/relationships/slideLayout" Target="../slideLayouts/slideLayout15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49" Type="http://schemas.openxmlformats.org/officeDocument/2006/relationships/slideLayout" Target="../slideLayouts/slideLayout59.xml"/><Relationship Id="rId114" Type="http://schemas.openxmlformats.org/officeDocument/2006/relationships/slideLayout" Target="../slideLayouts/slideLayout124.xml"/><Relationship Id="rId119" Type="http://schemas.openxmlformats.org/officeDocument/2006/relationships/slideLayout" Target="../slideLayouts/slideLayout129.xml"/><Relationship Id="rId44" Type="http://schemas.openxmlformats.org/officeDocument/2006/relationships/slideLayout" Target="../slideLayouts/slideLayout54.xml"/><Relationship Id="rId60" Type="http://schemas.openxmlformats.org/officeDocument/2006/relationships/slideLayout" Target="../slideLayouts/slideLayout70.xml"/><Relationship Id="rId65" Type="http://schemas.openxmlformats.org/officeDocument/2006/relationships/slideLayout" Target="../slideLayouts/slideLayout75.xml"/><Relationship Id="rId81" Type="http://schemas.openxmlformats.org/officeDocument/2006/relationships/slideLayout" Target="../slideLayouts/slideLayout91.xml"/><Relationship Id="rId86" Type="http://schemas.openxmlformats.org/officeDocument/2006/relationships/slideLayout" Target="../slideLayouts/slideLayout96.xml"/><Relationship Id="rId130" Type="http://schemas.openxmlformats.org/officeDocument/2006/relationships/slideLayout" Target="../slideLayouts/slideLayout140.xml"/><Relationship Id="rId135" Type="http://schemas.openxmlformats.org/officeDocument/2006/relationships/slideLayout" Target="../slideLayouts/slideLayout145.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9" Type="http://schemas.openxmlformats.org/officeDocument/2006/relationships/slideLayout" Target="../slideLayouts/slideLayout49.xml"/><Relationship Id="rId109" Type="http://schemas.openxmlformats.org/officeDocument/2006/relationships/slideLayout" Target="../slideLayouts/slideLayout119.xml"/><Relationship Id="rId34" Type="http://schemas.openxmlformats.org/officeDocument/2006/relationships/slideLayout" Target="../slideLayouts/slideLayout44.xml"/><Relationship Id="rId50" Type="http://schemas.openxmlformats.org/officeDocument/2006/relationships/slideLayout" Target="../slideLayouts/slideLayout60.xml"/><Relationship Id="rId55" Type="http://schemas.openxmlformats.org/officeDocument/2006/relationships/slideLayout" Target="../slideLayouts/slideLayout65.xml"/><Relationship Id="rId76" Type="http://schemas.openxmlformats.org/officeDocument/2006/relationships/slideLayout" Target="../slideLayouts/slideLayout86.xml"/><Relationship Id="rId97" Type="http://schemas.openxmlformats.org/officeDocument/2006/relationships/slideLayout" Target="../slideLayouts/slideLayout107.xml"/><Relationship Id="rId104" Type="http://schemas.openxmlformats.org/officeDocument/2006/relationships/slideLayout" Target="../slideLayouts/slideLayout114.xml"/><Relationship Id="rId120" Type="http://schemas.openxmlformats.org/officeDocument/2006/relationships/slideLayout" Target="../slideLayouts/slideLayout130.xml"/><Relationship Id="rId125" Type="http://schemas.openxmlformats.org/officeDocument/2006/relationships/slideLayout" Target="../slideLayouts/slideLayout135.xml"/><Relationship Id="rId141" Type="http://schemas.openxmlformats.org/officeDocument/2006/relationships/slideLayout" Target="../slideLayouts/slideLayout151.xml"/><Relationship Id="rId7" Type="http://schemas.openxmlformats.org/officeDocument/2006/relationships/slideLayout" Target="../slideLayouts/slideLayout17.xml"/><Relationship Id="rId71" Type="http://schemas.openxmlformats.org/officeDocument/2006/relationships/slideLayout" Target="../slideLayouts/slideLayout81.xml"/><Relationship Id="rId92" Type="http://schemas.openxmlformats.org/officeDocument/2006/relationships/slideLayout" Target="../slideLayouts/slideLayout102.xml"/><Relationship Id="rId2" Type="http://schemas.openxmlformats.org/officeDocument/2006/relationships/slideLayout" Target="../slideLayouts/slideLayout12.xml"/><Relationship Id="rId29" Type="http://schemas.openxmlformats.org/officeDocument/2006/relationships/slideLayout" Target="../slideLayouts/slideLayout39.xml"/><Relationship Id="rId24" Type="http://schemas.openxmlformats.org/officeDocument/2006/relationships/slideLayout" Target="../slideLayouts/slideLayout34.xml"/><Relationship Id="rId40" Type="http://schemas.openxmlformats.org/officeDocument/2006/relationships/slideLayout" Target="../slideLayouts/slideLayout50.xml"/><Relationship Id="rId45" Type="http://schemas.openxmlformats.org/officeDocument/2006/relationships/slideLayout" Target="../slideLayouts/slideLayout55.xml"/><Relationship Id="rId66" Type="http://schemas.openxmlformats.org/officeDocument/2006/relationships/slideLayout" Target="../slideLayouts/slideLayout76.xml"/><Relationship Id="rId87" Type="http://schemas.openxmlformats.org/officeDocument/2006/relationships/slideLayout" Target="../slideLayouts/slideLayout97.xml"/><Relationship Id="rId110" Type="http://schemas.openxmlformats.org/officeDocument/2006/relationships/slideLayout" Target="../slideLayouts/slideLayout120.xml"/><Relationship Id="rId115" Type="http://schemas.openxmlformats.org/officeDocument/2006/relationships/slideLayout" Target="../slideLayouts/slideLayout125.xml"/><Relationship Id="rId131" Type="http://schemas.openxmlformats.org/officeDocument/2006/relationships/slideLayout" Target="../slideLayouts/slideLayout141.xml"/><Relationship Id="rId136" Type="http://schemas.openxmlformats.org/officeDocument/2006/relationships/slideLayout" Target="../slideLayouts/slideLayout146.xml"/><Relationship Id="rId61" Type="http://schemas.openxmlformats.org/officeDocument/2006/relationships/slideLayout" Target="../slideLayouts/slideLayout71.xml"/><Relationship Id="rId82" Type="http://schemas.openxmlformats.org/officeDocument/2006/relationships/slideLayout" Target="../slideLayouts/slideLayout92.xml"/><Relationship Id="rId19" Type="http://schemas.openxmlformats.org/officeDocument/2006/relationships/slideLayout" Target="../slideLayouts/slideLayout29.xml"/><Relationship Id="rId14" Type="http://schemas.openxmlformats.org/officeDocument/2006/relationships/slideLayout" Target="../slideLayouts/slideLayout24.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56" Type="http://schemas.openxmlformats.org/officeDocument/2006/relationships/slideLayout" Target="../slideLayouts/slideLayout66.xml"/><Relationship Id="rId77" Type="http://schemas.openxmlformats.org/officeDocument/2006/relationships/slideLayout" Target="../slideLayouts/slideLayout87.xml"/><Relationship Id="rId100" Type="http://schemas.openxmlformats.org/officeDocument/2006/relationships/slideLayout" Target="../slideLayouts/slideLayout110.xml"/><Relationship Id="rId105" Type="http://schemas.openxmlformats.org/officeDocument/2006/relationships/slideLayout" Target="../slideLayouts/slideLayout115.xml"/><Relationship Id="rId126" Type="http://schemas.openxmlformats.org/officeDocument/2006/relationships/slideLayout" Target="../slideLayouts/slideLayout136.xml"/><Relationship Id="rId8" Type="http://schemas.openxmlformats.org/officeDocument/2006/relationships/slideLayout" Target="../slideLayouts/slideLayout18.xml"/><Relationship Id="rId51" Type="http://schemas.openxmlformats.org/officeDocument/2006/relationships/slideLayout" Target="../slideLayouts/slideLayout61.xml"/><Relationship Id="rId72" Type="http://schemas.openxmlformats.org/officeDocument/2006/relationships/slideLayout" Target="../slideLayouts/slideLayout82.xml"/><Relationship Id="rId93" Type="http://schemas.openxmlformats.org/officeDocument/2006/relationships/slideLayout" Target="../slideLayouts/slideLayout103.xml"/><Relationship Id="rId98" Type="http://schemas.openxmlformats.org/officeDocument/2006/relationships/slideLayout" Target="../slideLayouts/slideLayout108.xml"/><Relationship Id="rId121" Type="http://schemas.openxmlformats.org/officeDocument/2006/relationships/slideLayout" Target="../slideLayouts/slideLayout131.xml"/><Relationship Id="rId142" Type="http://schemas.openxmlformats.org/officeDocument/2006/relationships/theme" Target="../theme/theme2.xml"/><Relationship Id="rId3" Type="http://schemas.openxmlformats.org/officeDocument/2006/relationships/slideLayout" Target="../slideLayouts/slideLayout13.xml"/><Relationship Id="rId25" Type="http://schemas.openxmlformats.org/officeDocument/2006/relationships/slideLayout" Target="../slideLayouts/slideLayout35.xml"/><Relationship Id="rId46" Type="http://schemas.openxmlformats.org/officeDocument/2006/relationships/slideLayout" Target="../slideLayouts/slideLayout56.xml"/><Relationship Id="rId67" Type="http://schemas.openxmlformats.org/officeDocument/2006/relationships/slideLayout" Target="../slideLayouts/slideLayout77.xml"/><Relationship Id="rId116" Type="http://schemas.openxmlformats.org/officeDocument/2006/relationships/slideLayout" Target="../slideLayouts/slideLayout126.xml"/><Relationship Id="rId137" Type="http://schemas.openxmlformats.org/officeDocument/2006/relationships/slideLayout" Target="../slideLayouts/slideLayout147.xml"/><Relationship Id="rId20" Type="http://schemas.openxmlformats.org/officeDocument/2006/relationships/slideLayout" Target="../slideLayouts/slideLayout30.xml"/><Relationship Id="rId41" Type="http://schemas.openxmlformats.org/officeDocument/2006/relationships/slideLayout" Target="../slideLayouts/slideLayout51.xml"/><Relationship Id="rId62" Type="http://schemas.openxmlformats.org/officeDocument/2006/relationships/slideLayout" Target="../slideLayouts/slideLayout72.xml"/><Relationship Id="rId83" Type="http://schemas.openxmlformats.org/officeDocument/2006/relationships/slideLayout" Target="../slideLayouts/slideLayout93.xml"/><Relationship Id="rId88" Type="http://schemas.openxmlformats.org/officeDocument/2006/relationships/slideLayout" Target="../slideLayouts/slideLayout98.xml"/><Relationship Id="rId111" Type="http://schemas.openxmlformats.org/officeDocument/2006/relationships/slideLayout" Target="../slideLayouts/slideLayout121.xml"/><Relationship Id="rId132" Type="http://schemas.openxmlformats.org/officeDocument/2006/relationships/slideLayout" Target="../slideLayouts/slideLayout142.xml"/><Relationship Id="rId15" Type="http://schemas.openxmlformats.org/officeDocument/2006/relationships/slideLayout" Target="../slideLayouts/slideLayout25.xml"/><Relationship Id="rId36" Type="http://schemas.openxmlformats.org/officeDocument/2006/relationships/slideLayout" Target="../slideLayouts/slideLayout46.xml"/><Relationship Id="rId57" Type="http://schemas.openxmlformats.org/officeDocument/2006/relationships/slideLayout" Target="../slideLayouts/slideLayout67.xml"/><Relationship Id="rId106" Type="http://schemas.openxmlformats.org/officeDocument/2006/relationships/slideLayout" Target="../slideLayouts/slideLayout116.xml"/><Relationship Id="rId127" Type="http://schemas.openxmlformats.org/officeDocument/2006/relationships/slideLayout" Target="../slideLayouts/slideLayout137.xml"/><Relationship Id="rId10" Type="http://schemas.openxmlformats.org/officeDocument/2006/relationships/slideLayout" Target="../slideLayouts/slideLayout20.xml"/><Relationship Id="rId31" Type="http://schemas.openxmlformats.org/officeDocument/2006/relationships/slideLayout" Target="../slideLayouts/slideLayout41.xml"/><Relationship Id="rId52" Type="http://schemas.openxmlformats.org/officeDocument/2006/relationships/slideLayout" Target="../slideLayouts/slideLayout62.xml"/><Relationship Id="rId73" Type="http://schemas.openxmlformats.org/officeDocument/2006/relationships/slideLayout" Target="../slideLayouts/slideLayout83.xml"/><Relationship Id="rId78" Type="http://schemas.openxmlformats.org/officeDocument/2006/relationships/slideLayout" Target="../slideLayouts/slideLayout88.xml"/><Relationship Id="rId94" Type="http://schemas.openxmlformats.org/officeDocument/2006/relationships/slideLayout" Target="../slideLayouts/slideLayout104.xml"/><Relationship Id="rId99" Type="http://schemas.openxmlformats.org/officeDocument/2006/relationships/slideLayout" Target="../slideLayouts/slideLayout109.xml"/><Relationship Id="rId101" Type="http://schemas.openxmlformats.org/officeDocument/2006/relationships/slideLayout" Target="../slideLayouts/slideLayout111.xml"/><Relationship Id="rId122" Type="http://schemas.openxmlformats.org/officeDocument/2006/relationships/slideLayout" Target="../slideLayouts/slideLayout13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26" Type="http://schemas.openxmlformats.org/officeDocument/2006/relationships/slideLayout" Target="../slideLayouts/slideLayout36.xml"/><Relationship Id="rId47" Type="http://schemas.openxmlformats.org/officeDocument/2006/relationships/slideLayout" Target="../slideLayouts/slideLayout57.xml"/><Relationship Id="rId68" Type="http://schemas.openxmlformats.org/officeDocument/2006/relationships/slideLayout" Target="../slideLayouts/slideLayout78.xml"/><Relationship Id="rId89" Type="http://schemas.openxmlformats.org/officeDocument/2006/relationships/slideLayout" Target="../slideLayouts/slideLayout99.xml"/><Relationship Id="rId112" Type="http://schemas.openxmlformats.org/officeDocument/2006/relationships/slideLayout" Target="../slideLayouts/slideLayout122.xml"/><Relationship Id="rId133" Type="http://schemas.openxmlformats.org/officeDocument/2006/relationships/slideLayout" Target="../slideLayouts/slideLayout143.xml"/><Relationship Id="rId16"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268.xml"/><Relationship Id="rId21" Type="http://schemas.openxmlformats.org/officeDocument/2006/relationships/slideLayout" Target="../slideLayouts/slideLayout172.xml"/><Relationship Id="rId42" Type="http://schemas.openxmlformats.org/officeDocument/2006/relationships/slideLayout" Target="../slideLayouts/slideLayout193.xml"/><Relationship Id="rId63" Type="http://schemas.openxmlformats.org/officeDocument/2006/relationships/slideLayout" Target="../slideLayouts/slideLayout214.xml"/><Relationship Id="rId84" Type="http://schemas.openxmlformats.org/officeDocument/2006/relationships/slideLayout" Target="../slideLayouts/slideLayout235.xml"/><Relationship Id="rId138" Type="http://schemas.openxmlformats.org/officeDocument/2006/relationships/slideLayout" Target="../slideLayouts/slideLayout289.xml"/><Relationship Id="rId107" Type="http://schemas.openxmlformats.org/officeDocument/2006/relationships/slideLayout" Target="../slideLayouts/slideLayout258.xml"/><Relationship Id="rId11" Type="http://schemas.openxmlformats.org/officeDocument/2006/relationships/slideLayout" Target="../slideLayouts/slideLayout162.xml"/><Relationship Id="rId32" Type="http://schemas.openxmlformats.org/officeDocument/2006/relationships/slideLayout" Target="../slideLayouts/slideLayout183.xml"/><Relationship Id="rId37" Type="http://schemas.openxmlformats.org/officeDocument/2006/relationships/slideLayout" Target="../slideLayouts/slideLayout188.xml"/><Relationship Id="rId53" Type="http://schemas.openxmlformats.org/officeDocument/2006/relationships/slideLayout" Target="../slideLayouts/slideLayout204.xml"/><Relationship Id="rId58" Type="http://schemas.openxmlformats.org/officeDocument/2006/relationships/slideLayout" Target="../slideLayouts/slideLayout209.xml"/><Relationship Id="rId74" Type="http://schemas.openxmlformats.org/officeDocument/2006/relationships/slideLayout" Target="../slideLayouts/slideLayout225.xml"/><Relationship Id="rId79" Type="http://schemas.openxmlformats.org/officeDocument/2006/relationships/slideLayout" Target="../slideLayouts/slideLayout230.xml"/><Relationship Id="rId102" Type="http://schemas.openxmlformats.org/officeDocument/2006/relationships/slideLayout" Target="../slideLayouts/slideLayout253.xml"/><Relationship Id="rId123" Type="http://schemas.openxmlformats.org/officeDocument/2006/relationships/slideLayout" Target="../slideLayouts/slideLayout274.xml"/><Relationship Id="rId128" Type="http://schemas.openxmlformats.org/officeDocument/2006/relationships/slideLayout" Target="../slideLayouts/slideLayout279.xml"/><Relationship Id="rId5" Type="http://schemas.openxmlformats.org/officeDocument/2006/relationships/slideLayout" Target="../slideLayouts/slideLayout156.xml"/><Relationship Id="rId90" Type="http://schemas.openxmlformats.org/officeDocument/2006/relationships/slideLayout" Target="../slideLayouts/slideLayout241.xml"/><Relationship Id="rId95" Type="http://schemas.openxmlformats.org/officeDocument/2006/relationships/slideLayout" Target="../slideLayouts/slideLayout246.xml"/><Relationship Id="rId22" Type="http://schemas.openxmlformats.org/officeDocument/2006/relationships/slideLayout" Target="../slideLayouts/slideLayout173.xml"/><Relationship Id="rId27" Type="http://schemas.openxmlformats.org/officeDocument/2006/relationships/slideLayout" Target="../slideLayouts/slideLayout178.xml"/><Relationship Id="rId43" Type="http://schemas.openxmlformats.org/officeDocument/2006/relationships/slideLayout" Target="../slideLayouts/slideLayout194.xml"/><Relationship Id="rId48" Type="http://schemas.openxmlformats.org/officeDocument/2006/relationships/slideLayout" Target="../slideLayouts/slideLayout199.xml"/><Relationship Id="rId64" Type="http://schemas.openxmlformats.org/officeDocument/2006/relationships/slideLayout" Target="../slideLayouts/slideLayout215.xml"/><Relationship Id="rId69" Type="http://schemas.openxmlformats.org/officeDocument/2006/relationships/slideLayout" Target="../slideLayouts/slideLayout220.xml"/><Relationship Id="rId113" Type="http://schemas.openxmlformats.org/officeDocument/2006/relationships/slideLayout" Target="../slideLayouts/slideLayout264.xml"/><Relationship Id="rId118" Type="http://schemas.openxmlformats.org/officeDocument/2006/relationships/slideLayout" Target="../slideLayouts/slideLayout269.xml"/><Relationship Id="rId134" Type="http://schemas.openxmlformats.org/officeDocument/2006/relationships/slideLayout" Target="../slideLayouts/slideLayout285.xml"/><Relationship Id="rId139" Type="http://schemas.openxmlformats.org/officeDocument/2006/relationships/slideLayout" Target="../slideLayouts/slideLayout290.xml"/><Relationship Id="rId80" Type="http://schemas.openxmlformats.org/officeDocument/2006/relationships/slideLayout" Target="../slideLayouts/slideLayout231.xml"/><Relationship Id="rId85" Type="http://schemas.openxmlformats.org/officeDocument/2006/relationships/slideLayout" Target="../slideLayouts/slideLayout236.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33" Type="http://schemas.openxmlformats.org/officeDocument/2006/relationships/slideLayout" Target="../slideLayouts/slideLayout184.xml"/><Relationship Id="rId38" Type="http://schemas.openxmlformats.org/officeDocument/2006/relationships/slideLayout" Target="../slideLayouts/slideLayout189.xml"/><Relationship Id="rId59" Type="http://schemas.openxmlformats.org/officeDocument/2006/relationships/slideLayout" Target="../slideLayouts/slideLayout210.xml"/><Relationship Id="rId103" Type="http://schemas.openxmlformats.org/officeDocument/2006/relationships/slideLayout" Target="../slideLayouts/slideLayout254.xml"/><Relationship Id="rId108" Type="http://schemas.openxmlformats.org/officeDocument/2006/relationships/slideLayout" Target="../slideLayouts/slideLayout259.xml"/><Relationship Id="rId124" Type="http://schemas.openxmlformats.org/officeDocument/2006/relationships/slideLayout" Target="../slideLayouts/slideLayout275.xml"/><Relationship Id="rId129" Type="http://schemas.openxmlformats.org/officeDocument/2006/relationships/slideLayout" Target="../slideLayouts/slideLayout280.xml"/><Relationship Id="rId54" Type="http://schemas.openxmlformats.org/officeDocument/2006/relationships/slideLayout" Target="../slideLayouts/slideLayout205.xml"/><Relationship Id="rId70" Type="http://schemas.openxmlformats.org/officeDocument/2006/relationships/slideLayout" Target="../slideLayouts/slideLayout221.xml"/><Relationship Id="rId75" Type="http://schemas.openxmlformats.org/officeDocument/2006/relationships/slideLayout" Target="../slideLayouts/slideLayout226.xml"/><Relationship Id="rId91" Type="http://schemas.openxmlformats.org/officeDocument/2006/relationships/slideLayout" Target="../slideLayouts/slideLayout242.xml"/><Relationship Id="rId96" Type="http://schemas.openxmlformats.org/officeDocument/2006/relationships/slideLayout" Target="../slideLayouts/slideLayout247.xml"/><Relationship Id="rId140" Type="http://schemas.openxmlformats.org/officeDocument/2006/relationships/slideLayout" Target="../slideLayouts/slideLayout291.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23" Type="http://schemas.openxmlformats.org/officeDocument/2006/relationships/slideLayout" Target="../slideLayouts/slideLayout174.xml"/><Relationship Id="rId28" Type="http://schemas.openxmlformats.org/officeDocument/2006/relationships/slideLayout" Target="../slideLayouts/slideLayout179.xml"/><Relationship Id="rId49" Type="http://schemas.openxmlformats.org/officeDocument/2006/relationships/slideLayout" Target="../slideLayouts/slideLayout200.xml"/><Relationship Id="rId114" Type="http://schemas.openxmlformats.org/officeDocument/2006/relationships/slideLayout" Target="../slideLayouts/slideLayout265.xml"/><Relationship Id="rId119" Type="http://schemas.openxmlformats.org/officeDocument/2006/relationships/slideLayout" Target="../slideLayouts/slideLayout270.xml"/><Relationship Id="rId44" Type="http://schemas.openxmlformats.org/officeDocument/2006/relationships/slideLayout" Target="../slideLayouts/slideLayout195.xml"/><Relationship Id="rId60" Type="http://schemas.openxmlformats.org/officeDocument/2006/relationships/slideLayout" Target="../slideLayouts/slideLayout211.xml"/><Relationship Id="rId65" Type="http://schemas.openxmlformats.org/officeDocument/2006/relationships/slideLayout" Target="../slideLayouts/slideLayout216.xml"/><Relationship Id="rId81" Type="http://schemas.openxmlformats.org/officeDocument/2006/relationships/slideLayout" Target="../slideLayouts/slideLayout232.xml"/><Relationship Id="rId86" Type="http://schemas.openxmlformats.org/officeDocument/2006/relationships/slideLayout" Target="../slideLayouts/slideLayout237.xml"/><Relationship Id="rId130" Type="http://schemas.openxmlformats.org/officeDocument/2006/relationships/slideLayout" Target="../slideLayouts/slideLayout281.xml"/><Relationship Id="rId135" Type="http://schemas.openxmlformats.org/officeDocument/2006/relationships/slideLayout" Target="../slideLayouts/slideLayout286.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9" Type="http://schemas.openxmlformats.org/officeDocument/2006/relationships/slideLayout" Target="../slideLayouts/slideLayout190.xml"/><Relationship Id="rId109" Type="http://schemas.openxmlformats.org/officeDocument/2006/relationships/slideLayout" Target="../slideLayouts/slideLayout260.xml"/><Relationship Id="rId34" Type="http://schemas.openxmlformats.org/officeDocument/2006/relationships/slideLayout" Target="../slideLayouts/slideLayout185.xml"/><Relationship Id="rId50" Type="http://schemas.openxmlformats.org/officeDocument/2006/relationships/slideLayout" Target="../slideLayouts/slideLayout201.xml"/><Relationship Id="rId55" Type="http://schemas.openxmlformats.org/officeDocument/2006/relationships/slideLayout" Target="../slideLayouts/slideLayout206.xml"/><Relationship Id="rId76" Type="http://schemas.openxmlformats.org/officeDocument/2006/relationships/slideLayout" Target="../slideLayouts/slideLayout227.xml"/><Relationship Id="rId97" Type="http://schemas.openxmlformats.org/officeDocument/2006/relationships/slideLayout" Target="../slideLayouts/slideLayout248.xml"/><Relationship Id="rId104" Type="http://schemas.openxmlformats.org/officeDocument/2006/relationships/slideLayout" Target="../slideLayouts/slideLayout255.xml"/><Relationship Id="rId120" Type="http://schemas.openxmlformats.org/officeDocument/2006/relationships/slideLayout" Target="../slideLayouts/slideLayout271.xml"/><Relationship Id="rId125" Type="http://schemas.openxmlformats.org/officeDocument/2006/relationships/slideLayout" Target="../slideLayouts/slideLayout276.xml"/><Relationship Id="rId141" Type="http://schemas.openxmlformats.org/officeDocument/2006/relationships/slideLayout" Target="../slideLayouts/slideLayout292.xml"/><Relationship Id="rId7" Type="http://schemas.openxmlformats.org/officeDocument/2006/relationships/slideLayout" Target="../slideLayouts/slideLayout158.xml"/><Relationship Id="rId71" Type="http://schemas.openxmlformats.org/officeDocument/2006/relationships/slideLayout" Target="../slideLayouts/slideLayout222.xml"/><Relationship Id="rId92" Type="http://schemas.openxmlformats.org/officeDocument/2006/relationships/slideLayout" Target="../slideLayouts/slideLayout243.xml"/><Relationship Id="rId2" Type="http://schemas.openxmlformats.org/officeDocument/2006/relationships/slideLayout" Target="../slideLayouts/slideLayout153.xml"/><Relationship Id="rId29" Type="http://schemas.openxmlformats.org/officeDocument/2006/relationships/slideLayout" Target="../slideLayouts/slideLayout180.xml"/><Relationship Id="rId24" Type="http://schemas.openxmlformats.org/officeDocument/2006/relationships/slideLayout" Target="../slideLayouts/slideLayout175.xml"/><Relationship Id="rId40" Type="http://schemas.openxmlformats.org/officeDocument/2006/relationships/slideLayout" Target="../slideLayouts/slideLayout191.xml"/><Relationship Id="rId45" Type="http://schemas.openxmlformats.org/officeDocument/2006/relationships/slideLayout" Target="../slideLayouts/slideLayout196.xml"/><Relationship Id="rId66" Type="http://schemas.openxmlformats.org/officeDocument/2006/relationships/slideLayout" Target="../slideLayouts/slideLayout217.xml"/><Relationship Id="rId87" Type="http://schemas.openxmlformats.org/officeDocument/2006/relationships/slideLayout" Target="../slideLayouts/slideLayout238.xml"/><Relationship Id="rId110" Type="http://schemas.openxmlformats.org/officeDocument/2006/relationships/slideLayout" Target="../slideLayouts/slideLayout261.xml"/><Relationship Id="rId115" Type="http://schemas.openxmlformats.org/officeDocument/2006/relationships/slideLayout" Target="../slideLayouts/slideLayout266.xml"/><Relationship Id="rId131" Type="http://schemas.openxmlformats.org/officeDocument/2006/relationships/slideLayout" Target="../slideLayouts/slideLayout282.xml"/><Relationship Id="rId136" Type="http://schemas.openxmlformats.org/officeDocument/2006/relationships/slideLayout" Target="../slideLayouts/slideLayout287.xml"/><Relationship Id="rId61" Type="http://schemas.openxmlformats.org/officeDocument/2006/relationships/slideLayout" Target="../slideLayouts/slideLayout212.xml"/><Relationship Id="rId82" Type="http://schemas.openxmlformats.org/officeDocument/2006/relationships/slideLayout" Target="../slideLayouts/slideLayout233.xml"/><Relationship Id="rId19" Type="http://schemas.openxmlformats.org/officeDocument/2006/relationships/slideLayout" Target="../slideLayouts/slideLayout170.xml"/><Relationship Id="rId14" Type="http://schemas.openxmlformats.org/officeDocument/2006/relationships/slideLayout" Target="../slideLayouts/slideLayout165.xml"/><Relationship Id="rId30" Type="http://schemas.openxmlformats.org/officeDocument/2006/relationships/slideLayout" Target="../slideLayouts/slideLayout181.xml"/><Relationship Id="rId35" Type="http://schemas.openxmlformats.org/officeDocument/2006/relationships/slideLayout" Target="../slideLayouts/slideLayout186.xml"/><Relationship Id="rId56" Type="http://schemas.openxmlformats.org/officeDocument/2006/relationships/slideLayout" Target="../slideLayouts/slideLayout207.xml"/><Relationship Id="rId77" Type="http://schemas.openxmlformats.org/officeDocument/2006/relationships/slideLayout" Target="../slideLayouts/slideLayout228.xml"/><Relationship Id="rId100" Type="http://schemas.openxmlformats.org/officeDocument/2006/relationships/slideLayout" Target="../slideLayouts/slideLayout251.xml"/><Relationship Id="rId105" Type="http://schemas.openxmlformats.org/officeDocument/2006/relationships/slideLayout" Target="../slideLayouts/slideLayout256.xml"/><Relationship Id="rId126" Type="http://schemas.openxmlformats.org/officeDocument/2006/relationships/slideLayout" Target="../slideLayouts/slideLayout277.xml"/><Relationship Id="rId8" Type="http://schemas.openxmlformats.org/officeDocument/2006/relationships/slideLayout" Target="../slideLayouts/slideLayout159.xml"/><Relationship Id="rId51" Type="http://schemas.openxmlformats.org/officeDocument/2006/relationships/slideLayout" Target="../slideLayouts/slideLayout202.xml"/><Relationship Id="rId72" Type="http://schemas.openxmlformats.org/officeDocument/2006/relationships/slideLayout" Target="../slideLayouts/slideLayout223.xml"/><Relationship Id="rId93" Type="http://schemas.openxmlformats.org/officeDocument/2006/relationships/slideLayout" Target="../slideLayouts/slideLayout244.xml"/><Relationship Id="rId98" Type="http://schemas.openxmlformats.org/officeDocument/2006/relationships/slideLayout" Target="../slideLayouts/slideLayout249.xml"/><Relationship Id="rId121" Type="http://schemas.openxmlformats.org/officeDocument/2006/relationships/slideLayout" Target="../slideLayouts/slideLayout272.xml"/><Relationship Id="rId142" Type="http://schemas.openxmlformats.org/officeDocument/2006/relationships/slideLayout" Target="../slideLayouts/slideLayout293.xml"/><Relationship Id="rId3" Type="http://schemas.openxmlformats.org/officeDocument/2006/relationships/slideLayout" Target="../slideLayouts/slideLayout154.xml"/><Relationship Id="rId25" Type="http://schemas.openxmlformats.org/officeDocument/2006/relationships/slideLayout" Target="../slideLayouts/slideLayout176.xml"/><Relationship Id="rId46" Type="http://schemas.openxmlformats.org/officeDocument/2006/relationships/slideLayout" Target="../slideLayouts/slideLayout197.xml"/><Relationship Id="rId67" Type="http://schemas.openxmlformats.org/officeDocument/2006/relationships/slideLayout" Target="../slideLayouts/slideLayout218.xml"/><Relationship Id="rId116" Type="http://schemas.openxmlformats.org/officeDocument/2006/relationships/slideLayout" Target="../slideLayouts/slideLayout267.xml"/><Relationship Id="rId137" Type="http://schemas.openxmlformats.org/officeDocument/2006/relationships/slideLayout" Target="../slideLayouts/slideLayout288.xml"/><Relationship Id="rId20" Type="http://schemas.openxmlformats.org/officeDocument/2006/relationships/slideLayout" Target="../slideLayouts/slideLayout171.xml"/><Relationship Id="rId41" Type="http://schemas.openxmlformats.org/officeDocument/2006/relationships/slideLayout" Target="../slideLayouts/slideLayout192.xml"/><Relationship Id="rId62" Type="http://schemas.openxmlformats.org/officeDocument/2006/relationships/slideLayout" Target="../slideLayouts/slideLayout213.xml"/><Relationship Id="rId83" Type="http://schemas.openxmlformats.org/officeDocument/2006/relationships/slideLayout" Target="../slideLayouts/slideLayout234.xml"/><Relationship Id="rId88" Type="http://schemas.openxmlformats.org/officeDocument/2006/relationships/slideLayout" Target="../slideLayouts/slideLayout239.xml"/><Relationship Id="rId111" Type="http://schemas.openxmlformats.org/officeDocument/2006/relationships/slideLayout" Target="../slideLayouts/slideLayout262.xml"/><Relationship Id="rId132" Type="http://schemas.openxmlformats.org/officeDocument/2006/relationships/slideLayout" Target="../slideLayouts/slideLayout283.xml"/><Relationship Id="rId15" Type="http://schemas.openxmlformats.org/officeDocument/2006/relationships/slideLayout" Target="../slideLayouts/slideLayout166.xml"/><Relationship Id="rId36" Type="http://schemas.openxmlformats.org/officeDocument/2006/relationships/slideLayout" Target="../slideLayouts/slideLayout187.xml"/><Relationship Id="rId57" Type="http://schemas.openxmlformats.org/officeDocument/2006/relationships/slideLayout" Target="../slideLayouts/slideLayout208.xml"/><Relationship Id="rId106" Type="http://schemas.openxmlformats.org/officeDocument/2006/relationships/slideLayout" Target="../slideLayouts/slideLayout257.xml"/><Relationship Id="rId127" Type="http://schemas.openxmlformats.org/officeDocument/2006/relationships/slideLayout" Target="../slideLayouts/slideLayout278.xml"/><Relationship Id="rId10" Type="http://schemas.openxmlformats.org/officeDocument/2006/relationships/slideLayout" Target="../slideLayouts/slideLayout161.xml"/><Relationship Id="rId31" Type="http://schemas.openxmlformats.org/officeDocument/2006/relationships/slideLayout" Target="../slideLayouts/slideLayout182.xml"/><Relationship Id="rId52" Type="http://schemas.openxmlformats.org/officeDocument/2006/relationships/slideLayout" Target="../slideLayouts/slideLayout203.xml"/><Relationship Id="rId73" Type="http://schemas.openxmlformats.org/officeDocument/2006/relationships/slideLayout" Target="../slideLayouts/slideLayout224.xml"/><Relationship Id="rId78" Type="http://schemas.openxmlformats.org/officeDocument/2006/relationships/slideLayout" Target="../slideLayouts/slideLayout229.xml"/><Relationship Id="rId94" Type="http://schemas.openxmlformats.org/officeDocument/2006/relationships/slideLayout" Target="../slideLayouts/slideLayout245.xml"/><Relationship Id="rId99" Type="http://schemas.openxmlformats.org/officeDocument/2006/relationships/slideLayout" Target="../slideLayouts/slideLayout250.xml"/><Relationship Id="rId101" Type="http://schemas.openxmlformats.org/officeDocument/2006/relationships/slideLayout" Target="../slideLayouts/slideLayout252.xml"/><Relationship Id="rId122" Type="http://schemas.openxmlformats.org/officeDocument/2006/relationships/slideLayout" Target="../slideLayouts/slideLayout273.xml"/><Relationship Id="rId143" Type="http://schemas.openxmlformats.org/officeDocument/2006/relationships/theme" Target="../theme/theme3.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26" Type="http://schemas.openxmlformats.org/officeDocument/2006/relationships/slideLayout" Target="../slideLayouts/slideLayout177.xml"/><Relationship Id="rId47" Type="http://schemas.openxmlformats.org/officeDocument/2006/relationships/slideLayout" Target="../slideLayouts/slideLayout198.xml"/><Relationship Id="rId68" Type="http://schemas.openxmlformats.org/officeDocument/2006/relationships/slideLayout" Target="../slideLayouts/slideLayout219.xml"/><Relationship Id="rId89" Type="http://schemas.openxmlformats.org/officeDocument/2006/relationships/slideLayout" Target="../slideLayouts/slideLayout240.xml"/><Relationship Id="rId112" Type="http://schemas.openxmlformats.org/officeDocument/2006/relationships/slideLayout" Target="../slideLayouts/slideLayout263.xml"/><Relationship Id="rId133" Type="http://schemas.openxmlformats.org/officeDocument/2006/relationships/slideLayout" Target="../slideLayouts/slideLayout284.xml"/><Relationship Id="rId16" Type="http://schemas.openxmlformats.org/officeDocument/2006/relationships/slideLayout" Target="../slideLayouts/slideLayout1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05978"/>
            <a:ext cx="8229600" cy="85725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457200" y="1200150"/>
            <a:ext cx="8229600" cy="339447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20" y="4769566"/>
            <a:ext cx="263980" cy="269239"/>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9" r:id="rId4"/>
    <p:sldLayoutId id="2147483662" r:id="rId5"/>
    <p:sldLayoutId id="2147483664" r:id="rId6"/>
    <p:sldLayoutId id="2147483666" r:id="rId7"/>
    <p:sldLayoutId id="2147483667" r:id="rId8"/>
    <p:sldLayoutId id="2147483669" r:id="rId9"/>
    <p:sldLayoutId id="2147483671" r:id="rId10"/>
  </p:sldLayoutIdLst>
  <p:transition spd="med"/>
  <p:txStyles>
    <p:titleStyle>
      <a:lvl1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457189"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892" marR="0" indent="-342892" algn="l" defTabSz="457189"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51" marR="0" indent="-326563" algn="l" defTabSz="457189"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169" marR="0" indent="-304791" algn="l" defTabSz="457189"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16" marR="0" indent="-365750" algn="l" defTabSz="457189"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04" marR="0" indent="-365750" algn="l" defTabSz="457189"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693" marR="0" indent="-365750" algn="l" defTabSz="457189"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882" marR="0" indent="-365750" algn="l" defTabSz="457189"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071" marR="0" indent="-365750" algn="l" defTabSz="457189"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259" marR="0" indent="-365750" algn="l" defTabSz="457189"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4571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189" algn="r" defTabSz="4571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378" algn="r" defTabSz="4571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565" algn="r" defTabSz="4571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754" algn="r" defTabSz="4571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5943" algn="r" defTabSz="4571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131" algn="r" defTabSz="4571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319" algn="r" defTabSz="4571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508" algn="r" defTabSz="457189"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476250" y="4591210"/>
            <a:ext cx="333425" cy="328295"/>
          </a:xfrm>
          <a:prstGeom prst="rect">
            <a:avLst/>
          </a:prstGeom>
          <a:ln w="12700">
            <a:miter lim="400000"/>
          </a:ln>
        </p:spPr>
        <p:txBody>
          <a:bodyPr wrap="none" lIns="25400" tIns="25400" rIns="25400" bIns="25400" anchor="ctr">
            <a:spAutoFit/>
          </a:bodyPr>
          <a:lstStyle/>
          <a:p>
            <a:fld id="{86CB4B4D-7CA3-9044-876B-883B54F8677D}" type="slidenum">
              <a:t>‹#›</a:t>
            </a:fld>
            <a:endParaRPr/>
          </a:p>
        </p:txBody>
      </p:sp>
      <p:sp>
        <p:nvSpPr>
          <p:cNvPr id="3" name="Title Text"/>
          <p:cNvSpPr txBox="1">
            <a:spLocks noGrp="1"/>
          </p:cNvSpPr>
          <p:nvPr>
            <p:ph type="title"/>
          </p:nvPr>
        </p:nvSpPr>
        <p:spPr>
          <a:xfrm>
            <a:off x="457200" y="168616"/>
            <a:ext cx="8229600" cy="93197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4" name="Body Level One…"/>
          <p:cNvSpPr txBox="1">
            <a:spLocks noGrp="1"/>
          </p:cNvSpPr>
          <p:nvPr>
            <p:ph type="body" idx="1"/>
          </p:nvPr>
        </p:nvSpPr>
        <p:spPr>
          <a:xfrm>
            <a:off x="457200" y="1100590"/>
            <a:ext cx="8229600" cy="35935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7448819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1" r:id="rId33"/>
    <p:sldLayoutId id="2147483712" r:id="rId34"/>
    <p:sldLayoutId id="2147483713" r:id="rId35"/>
    <p:sldLayoutId id="2147483714" r:id="rId36"/>
    <p:sldLayoutId id="2147483715" r:id="rId37"/>
    <p:sldLayoutId id="2147483716" r:id="rId38"/>
    <p:sldLayoutId id="2147483717" r:id="rId39"/>
    <p:sldLayoutId id="2147483718" r:id="rId40"/>
    <p:sldLayoutId id="2147483719" r:id="rId41"/>
    <p:sldLayoutId id="2147483720" r:id="rId42"/>
    <p:sldLayoutId id="2147483721" r:id="rId43"/>
    <p:sldLayoutId id="2147483722" r:id="rId44"/>
    <p:sldLayoutId id="2147483723" r:id="rId45"/>
    <p:sldLayoutId id="2147483724" r:id="rId46"/>
    <p:sldLayoutId id="2147483725" r:id="rId47"/>
    <p:sldLayoutId id="2147483726" r:id="rId48"/>
    <p:sldLayoutId id="2147483727" r:id="rId49"/>
    <p:sldLayoutId id="2147483728" r:id="rId50"/>
    <p:sldLayoutId id="2147483729" r:id="rId51"/>
    <p:sldLayoutId id="2147483730" r:id="rId52"/>
    <p:sldLayoutId id="2147483731" r:id="rId53"/>
    <p:sldLayoutId id="2147483732" r:id="rId54"/>
    <p:sldLayoutId id="2147483734" r:id="rId55"/>
    <p:sldLayoutId id="2147483735" r:id="rId56"/>
    <p:sldLayoutId id="2147483736" r:id="rId57"/>
    <p:sldLayoutId id="2147483737" r:id="rId58"/>
    <p:sldLayoutId id="2147483738" r:id="rId59"/>
    <p:sldLayoutId id="2147483739" r:id="rId60"/>
    <p:sldLayoutId id="2147483740" r:id="rId61"/>
    <p:sldLayoutId id="2147483741" r:id="rId62"/>
    <p:sldLayoutId id="2147483742" r:id="rId63"/>
    <p:sldLayoutId id="2147483743" r:id="rId64"/>
    <p:sldLayoutId id="2147483744" r:id="rId65"/>
    <p:sldLayoutId id="2147483745" r:id="rId66"/>
    <p:sldLayoutId id="2147483746" r:id="rId67"/>
    <p:sldLayoutId id="2147483747" r:id="rId68"/>
    <p:sldLayoutId id="2147483748" r:id="rId69"/>
    <p:sldLayoutId id="2147483749" r:id="rId70"/>
    <p:sldLayoutId id="2147483750" r:id="rId71"/>
    <p:sldLayoutId id="2147483751" r:id="rId72"/>
    <p:sldLayoutId id="2147483752" r:id="rId73"/>
    <p:sldLayoutId id="2147483753" r:id="rId74"/>
    <p:sldLayoutId id="2147483754" r:id="rId75"/>
    <p:sldLayoutId id="2147483755" r:id="rId76"/>
    <p:sldLayoutId id="2147483756" r:id="rId77"/>
    <p:sldLayoutId id="2147483757" r:id="rId78"/>
    <p:sldLayoutId id="2147483758" r:id="rId79"/>
    <p:sldLayoutId id="2147483759" r:id="rId80"/>
    <p:sldLayoutId id="2147483760" r:id="rId81"/>
    <p:sldLayoutId id="2147483761" r:id="rId82"/>
    <p:sldLayoutId id="2147483762" r:id="rId83"/>
    <p:sldLayoutId id="2147483763" r:id="rId84"/>
    <p:sldLayoutId id="2147483764" r:id="rId85"/>
    <p:sldLayoutId id="2147483765" r:id="rId86"/>
    <p:sldLayoutId id="2147483766" r:id="rId87"/>
    <p:sldLayoutId id="2147483767" r:id="rId88"/>
    <p:sldLayoutId id="2147483768" r:id="rId89"/>
    <p:sldLayoutId id="2147483769" r:id="rId90"/>
    <p:sldLayoutId id="2147483770" r:id="rId91"/>
    <p:sldLayoutId id="2147483771" r:id="rId92"/>
    <p:sldLayoutId id="2147483772" r:id="rId93"/>
    <p:sldLayoutId id="2147483773" r:id="rId94"/>
    <p:sldLayoutId id="2147483774" r:id="rId95"/>
    <p:sldLayoutId id="2147483775" r:id="rId96"/>
    <p:sldLayoutId id="2147483776" r:id="rId97"/>
    <p:sldLayoutId id="2147483777" r:id="rId98"/>
    <p:sldLayoutId id="2147483778" r:id="rId99"/>
    <p:sldLayoutId id="2147483779" r:id="rId100"/>
    <p:sldLayoutId id="2147483780" r:id="rId101"/>
    <p:sldLayoutId id="2147483781" r:id="rId102"/>
    <p:sldLayoutId id="2147483782" r:id="rId103"/>
    <p:sldLayoutId id="2147483783" r:id="rId104"/>
    <p:sldLayoutId id="2147483784" r:id="rId105"/>
    <p:sldLayoutId id="2147483785" r:id="rId106"/>
    <p:sldLayoutId id="2147483786" r:id="rId107"/>
    <p:sldLayoutId id="2147483787" r:id="rId108"/>
    <p:sldLayoutId id="2147483788" r:id="rId109"/>
    <p:sldLayoutId id="2147483789" r:id="rId110"/>
    <p:sldLayoutId id="2147483790" r:id="rId111"/>
    <p:sldLayoutId id="2147483791" r:id="rId112"/>
    <p:sldLayoutId id="2147483792" r:id="rId113"/>
    <p:sldLayoutId id="2147483793" r:id="rId114"/>
    <p:sldLayoutId id="2147483794" r:id="rId115"/>
    <p:sldLayoutId id="2147483795" r:id="rId116"/>
    <p:sldLayoutId id="2147483796" r:id="rId117"/>
    <p:sldLayoutId id="2147483797" r:id="rId118"/>
    <p:sldLayoutId id="2147483798" r:id="rId119"/>
    <p:sldLayoutId id="2147483799" r:id="rId120"/>
    <p:sldLayoutId id="2147483800" r:id="rId121"/>
    <p:sldLayoutId id="2147483801" r:id="rId122"/>
    <p:sldLayoutId id="2147483802" r:id="rId123"/>
    <p:sldLayoutId id="2147483803" r:id="rId124"/>
    <p:sldLayoutId id="2147483804" r:id="rId125"/>
    <p:sldLayoutId id="2147483805" r:id="rId126"/>
    <p:sldLayoutId id="2147483806" r:id="rId127"/>
    <p:sldLayoutId id="2147483807" r:id="rId128"/>
    <p:sldLayoutId id="2147483808" r:id="rId129"/>
    <p:sldLayoutId id="2147483809" r:id="rId130"/>
    <p:sldLayoutId id="2147483810" r:id="rId131"/>
    <p:sldLayoutId id="2147483811" r:id="rId132"/>
    <p:sldLayoutId id="2147483812" r:id="rId133"/>
    <p:sldLayoutId id="2147483813" r:id="rId134"/>
    <p:sldLayoutId id="2147483814" r:id="rId135"/>
    <p:sldLayoutId id="2147483815" r:id="rId136"/>
    <p:sldLayoutId id="2147483816" r:id="rId137"/>
    <p:sldLayoutId id="2147483817" r:id="rId138"/>
    <p:sldLayoutId id="2147483818" r:id="rId139"/>
    <p:sldLayoutId id="2147483819" r:id="rId140"/>
    <p:sldLayoutId id="2147483820" r:id="rId141"/>
  </p:sldLayoutIdLst>
  <p:transition spd="med"/>
  <p:txStyles>
    <p:titleStyle>
      <a:lvl1pPr marL="0" marR="0" indent="0" algn="l" defTabSz="309563" rtl="0" latinLnBrk="0">
        <a:lnSpc>
          <a:spcPct val="80000"/>
        </a:lnSpc>
        <a:spcBef>
          <a:spcPts val="0"/>
        </a:spcBef>
        <a:spcAft>
          <a:spcPts val="0"/>
        </a:spcAft>
        <a:buClrTx/>
        <a:buSzTx/>
        <a:buFontTx/>
        <a:buNone/>
        <a:tabLst/>
        <a:defRPr sz="2700" b="0" i="0" u="none" strike="noStrike" cap="none" spc="270" baseline="0">
          <a:ln>
            <a:noFill/>
          </a:ln>
          <a:solidFill>
            <a:srgbClr val="151314"/>
          </a:solidFill>
          <a:uFillTx/>
          <a:latin typeface="Montserrat Bold"/>
          <a:ea typeface="Montserrat Bold"/>
          <a:cs typeface="Montserrat Bold"/>
          <a:sym typeface="Montserrat Bold"/>
        </a:defRPr>
      </a:lvl1pPr>
      <a:lvl2pPr marL="0" marR="0" indent="0" algn="l" defTabSz="309563" rtl="0" latinLnBrk="0">
        <a:lnSpc>
          <a:spcPct val="80000"/>
        </a:lnSpc>
        <a:spcBef>
          <a:spcPts val="0"/>
        </a:spcBef>
        <a:spcAft>
          <a:spcPts val="0"/>
        </a:spcAft>
        <a:buClrTx/>
        <a:buSzTx/>
        <a:buFontTx/>
        <a:buNone/>
        <a:tabLst/>
        <a:defRPr sz="2700" b="0" i="0" u="none" strike="noStrike" cap="none" spc="270" baseline="0">
          <a:ln>
            <a:noFill/>
          </a:ln>
          <a:solidFill>
            <a:srgbClr val="151314"/>
          </a:solidFill>
          <a:uFillTx/>
          <a:latin typeface="Montserrat Bold"/>
          <a:ea typeface="Montserrat Bold"/>
          <a:cs typeface="Montserrat Bold"/>
          <a:sym typeface="Montserrat Bold"/>
        </a:defRPr>
      </a:lvl2pPr>
      <a:lvl3pPr marL="0" marR="0" indent="0" algn="l" defTabSz="309563" rtl="0" latinLnBrk="0">
        <a:lnSpc>
          <a:spcPct val="80000"/>
        </a:lnSpc>
        <a:spcBef>
          <a:spcPts val="0"/>
        </a:spcBef>
        <a:spcAft>
          <a:spcPts val="0"/>
        </a:spcAft>
        <a:buClrTx/>
        <a:buSzTx/>
        <a:buFontTx/>
        <a:buNone/>
        <a:tabLst/>
        <a:defRPr sz="2700" b="0" i="0" u="none" strike="noStrike" cap="none" spc="270" baseline="0">
          <a:ln>
            <a:noFill/>
          </a:ln>
          <a:solidFill>
            <a:srgbClr val="151314"/>
          </a:solidFill>
          <a:uFillTx/>
          <a:latin typeface="Montserrat Bold"/>
          <a:ea typeface="Montserrat Bold"/>
          <a:cs typeface="Montserrat Bold"/>
          <a:sym typeface="Montserrat Bold"/>
        </a:defRPr>
      </a:lvl3pPr>
      <a:lvl4pPr marL="0" marR="0" indent="0" algn="l" defTabSz="309563" rtl="0" latinLnBrk="0">
        <a:lnSpc>
          <a:spcPct val="80000"/>
        </a:lnSpc>
        <a:spcBef>
          <a:spcPts val="0"/>
        </a:spcBef>
        <a:spcAft>
          <a:spcPts val="0"/>
        </a:spcAft>
        <a:buClrTx/>
        <a:buSzTx/>
        <a:buFontTx/>
        <a:buNone/>
        <a:tabLst/>
        <a:defRPr sz="2700" b="0" i="0" u="none" strike="noStrike" cap="none" spc="270" baseline="0">
          <a:ln>
            <a:noFill/>
          </a:ln>
          <a:solidFill>
            <a:srgbClr val="151314"/>
          </a:solidFill>
          <a:uFillTx/>
          <a:latin typeface="Montserrat Bold"/>
          <a:ea typeface="Montserrat Bold"/>
          <a:cs typeface="Montserrat Bold"/>
          <a:sym typeface="Montserrat Bold"/>
        </a:defRPr>
      </a:lvl4pPr>
      <a:lvl5pPr marL="0" marR="0" indent="0" algn="l" defTabSz="309563" rtl="0" latinLnBrk="0">
        <a:lnSpc>
          <a:spcPct val="80000"/>
        </a:lnSpc>
        <a:spcBef>
          <a:spcPts val="0"/>
        </a:spcBef>
        <a:spcAft>
          <a:spcPts val="0"/>
        </a:spcAft>
        <a:buClrTx/>
        <a:buSzTx/>
        <a:buFontTx/>
        <a:buNone/>
        <a:tabLst/>
        <a:defRPr sz="2700" b="0" i="0" u="none" strike="noStrike" cap="none" spc="270" baseline="0">
          <a:ln>
            <a:noFill/>
          </a:ln>
          <a:solidFill>
            <a:srgbClr val="151314"/>
          </a:solidFill>
          <a:uFillTx/>
          <a:latin typeface="Montserrat Bold"/>
          <a:ea typeface="Montserrat Bold"/>
          <a:cs typeface="Montserrat Bold"/>
          <a:sym typeface="Montserrat Bold"/>
        </a:defRPr>
      </a:lvl5pPr>
      <a:lvl6pPr marL="0" marR="0" indent="0" algn="l" defTabSz="309563" rtl="0" latinLnBrk="0">
        <a:lnSpc>
          <a:spcPct val="80000"/>
        </a:lnSpc>
        <a:spcBef>
          <a:spcPts val="0"/>
        </a:spcBef>
        <a:spcAft>
          <a:spcPts val="0"/>
        </a:spcAft>
        <a:buClrTx/>
        <a:buSzTx/>
        <a:buFontTx/>
        <a:buNone/>
        <a:tabLst/>
        <a:defRPr sz="2700" b="0" i="0" u="none" strike="noStrike" cap="none" spc="270" baseline="0">
          <a:ln>
            <a:noFill/>
          </a:ln>
          <a:solidFill>
            <a:srgbClr val="151314"/>
          </a:solidFill>
          <a:uFillTx/>
          <a:latin typeface="Montserrat Bold"/>
          <a:ea typeface="Montserrat Bold"/>
          <a:cs typeface="Montserrat Bold"/>
          <a:sym typeface="Montserrat Bold"/>
        </a:defRPr>
      </a:lvl6pPr>
      <a:lvl7pPr marL="0" marR="0" indent="0" algn="l" defTabSz="309563" rtl="0" latinLnBrk="0">
        <a:lnSpc>
          <a:spcPct val="80000"/>
        </a:lnSpc>
        <a:spcBef>
          <a:spcPts val="0"/>
        </a:spcBef>
        <a:spcAft>
          <a:spcPts val="0"/>
        </a:spcAft>
        <a:buClrTx/>
        <a:buSzTx/>
        <a:buFontTx/>
        <a:buNone/>
        <a:tabLst/>
        <a:defRPr sz="2700" b="0" i="0" u="none" strike="noStrike" cap="none" spc="270" baseline="0">
          <a:ln>
            <a:noFill/>
          </a:ln>
          <a:solidFill>
            <a:srgbClr val="151314"/>
          </a:solidFill>
          <a:uFillTx/>
          <a:latin typeface="Montserrat Bold"/>
          <a:ea typeface="Montserrat Bold"/>
          <a:cs typeface="Montserrat Bold"/>
          <a:sym typeface="Montserrat Bold"/>
        </a:defRPr>
      </a:lvl7pPr>
      <a:lvl8pPr marL="0" marR="0" indent="0" algn="l" defTabSz="309563" rtl="0" latinLnBrk="0">
        <a:lnSpc>
          <a:spcPct val="80000"/>
        </a:lnSpc>
        <a:spcBef>
          <a:spcPts val="0"/>
        </a:spcBef>
        <a:spcAft>
          <a:spcPts val="0"/>
        </a:spcAft>
        <a:buClrTx/>
        <a:buSzTx/>
        <a:buFontTx/>
        <a:buNone/>
        <a:tabLst/>
        <a:defRPr sz="2700" b="0" i="0" u="none" strike="noStrike" cap="none" spc="270" baseline="0">
          <a:ln>
            <a:noFill/>
          </a:ln>
          <a:solidFill>
            <a:srgbClr val="151314"/>
          </a:solidFill>
          <a:uFillTx/>
          <a:latin typeface="Montserrat Bold"/>
          <a:ea typeface="Montserrat Bold"/>
          <a:cs typeface="Montserrat Bold"/>
          <a:sym typeface="Montserrat Bold"/>
        </a:defRPr>
      </a:lvl8pPr>
      <a:lvl9pPr marL="0" marR="0" indent="0" algn="l" defTabSz="309563" rtl="0" latinLnBrk="0">
        <a:lnSpc>
          <a:spcPct val="80000"/>
        </a:lnSpc>
        <a:spcBef>
          <a:spcPts val="0"/>
        </a:spcBef>
        <a:spcAft>
          <a:spcPts val="0"/>
        </a:spcAft>
        <a:buClrTx/>
        <a:buSzTx/>
        <a:buFontTx/>
        <a:buNone/>
        <a:tabLst/>
        <a:defRPr sz="2700" b="0" i="0" u="none" strike="noStrike" cap="none" spc="270" baseline="0">
          <a:ln>
            <a:noFill/>
          </a:ln>
          <a:solidFill>
            <a:srgbClr val="151314"/>
          </a:solidFill>
          <a:uFillTx/>
          <a:latin typeface="Montserrat Bold"/>
          <a:ea typeface="Montserrat Bold"/>
          <a:cs typeface="Montserrat Bold"/>
          <a:sym typeface="Montserrat Bold"/>
        </a:defRPr>
      </a:lvl9pPr>
    </p:titleStyle>
    <p:bodyStyle>
      <a:lvl1pPr marL="238125" marR="0" indent="-238125" algn="l" defTabSz="309563" rtl="0"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Helvetica Light"/>
          <a:ea typeface="Helvetica Light"/>
          <a:cs typeface="Helvetica Light"/>
          <a:sym typeface="Helvetica Light"/>
        </a:defRPr>
      </a:lvl1pPr>
      <a:lvl2pPr marL="476250" marR="0" indent="-238125" algn="l" defTabSz="309563" rtl="0"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Helvetica Light"/>
          <a:ea typeface="Helvetica Light"/>
          <a:cs typeface="Helvetica Light"/>
          <a:sym typeface="Helvetica Light"/>
        </a:defRPr>
      </a:lvl2pPr>
      <a:lvl3pPr marL="714375" marR="0" indent="-238125" algn="l" defTabSz="309563" rtl="0"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Helvetica Light"/>
          <a:ea typeface="Helvetica Light"/>
          <a:cs typeface="Helvetica Light"/>
          <a:sym typeface="Helvetica Light"/>
        </a:defRPr>
      </a:lvl3pPr>
      <a:lvl4pPr marL="952500" marR="0" indent="-238125" algn="l" defTabSz="309563" rtl="0"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Helvetica Light"/>
          <a:ea typeface="Helvetica Light"/>
          <a:cs typeface="Helvetica Light"/>
          <a:sym typeface="Helvetica Light"/>
        </a:defRPr>
      </a:lvl4pPr>
      <a:lvl5pPr marL="1190625" marR="0" indent="-238125" algn="l" defTabSz="309563" rtl="0"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Helvetica Light"/>
          <a:ea typeface="Helvetica Light"/>
          <a:cs typeface="Helvetica Light"/>
          <a:sym typeface="Helvetica Light"/>
        </a:defRPr>
      </a:lvl5pPr>
      <a:lvl6pPr marL="1428750" marR="0" indent="-238125" algn="l" defTabSz="309563" rtl="0"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Helvetica Light"/>
          <a:ea typeface="Helvetica Light"/>
          <a:cs typeface="Helvetica Light"/>
          <a:sym typeface="Helvetica Light"/>
        </a:defRPr>
      </a:lvl6pPr>
      <a:lvl7pPr marL="1666875" marR="0" indent="-238125" algn="l" defTabSz="309563" rtl="0"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Helvetica Light"/>
          <a:ea typeface="Helvetica Light"/>
          <a:cs typeface="Helvetica Light"/>
          <a:sym typeface="Helvetica Light"/>
        </a:defRPr>
      </a:lvl7pPr>
      <a:lvl8pPr marL="1905000" marR="0" indent="-238125" algn="l" defTabSz="309563" rtl="0"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Helvetica Light"/>
          <a:ea typeface="Helvetica Light"/>
          <a:cs typeface="Helvetica Light"/>
          <a:sym typeface="Helvetica Light"/>
        </a:defRPr>
      </a:lvl8pPr>
      <a:lvl9pPr marL="2143125" marR="0" indent="-238125" algn="l" defTabSz="309563" rtl="0"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l" defTabSz="68580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1pPr>
      <a:lvl2pPr marL="0" marR="0" indent="342900" algn="l" defTabSz="68580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2pPr>
      <a:lvl3pPr marL="0" marR="0" indent="685800" algn="l" defTabSz="68580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3pPr>
      <a:lvl4pPr marL="0" marR="0" indent="1028700" algn="l" defTabSz="68580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4pPr>
      <a:lvl5pPr marL="0" marR="0" indent="1371600" algn="l" defTabSz="68580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5pPr>
      <a:lvl6pPr marL="0" marR="0" indent="1714500" algn="l" defTabSz="68580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6pPr>
      <a:lvl7pPr marL="0" marR="0" indent="2057400" algn="l" defTabSz="68580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7pPr>
      <a:lvl8pPr marL="0" marR="0" indent="2400300" algn="l" defTabSz="68580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8pPr>
      <a:lvl9pPr marL="0" marR="0" indent="2743200" algn="l" defTabSz="68580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476250" y="4591210"/>
            <a:ext cx="333425" cy="328295"/>
          </a:xfrm>
          <a:prstGeom prst="rect">
            <a:avLst/>
          </a:prstGeom>
          <a:ln w="12700">
            <a:miter lim="400000"/>
          </a:ln>
        </p:spPr>
        <p:txBody>
          <a:bodyPr wrap="none" lIns="25400" tIns="25400" rIns="25400" bIns="25400" anchor="ctr">
            <a:spAutoFit/>
          </a:bodyPr>
          <a:lstStyle/>
          <a:p>
            <a:fld id="{86CB4B4D-7CA3-9044-876B-883B54F8677D}" type="slidenum">
              <a:t>‹#›</a:t>
            </a:fld>
            <a:endParaRPr/>
          </a:p>
        </p:txBody>
      </p:sp>
      <p:sp>
        <p:nvSpPr>
          <p:cNvPr id="3" name="Title Text"/>
          <p:cNvSpPr txBox="1">
            <a:spLocks noGrp="1"/>
          </p:cNvSpPr>
          <p:nvPr>
            <p:ph type="title"/>
          </p:nvPr>
        </p:nvSpPr>
        <p:spPr>
          <a:xfrm>
            <a:off x="457200" y="168616"/>
            <a:ext cx="8229600" cy="93197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4" name="Body Level One…"/>
          <p:cNvSpPr txBox="1">
            <a:spLocks noGrp="1"/>
          </p:cNvSpPr>
          <p:nvPr>
            <p:ph type="body" idx="1"/>
          </p:nvPr>
        </p:nvSpPr>
        <p:spPr>
          <a:xfrm>
            <a:off x="457200" y="1100590"/>
            <a:ext cx="8229600" cy="359359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603019965"/>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 id="2147483919" r:id="rId21"/>
    <p:sldLayoutId id="2147483920" r:id="rId22"/>
    <p:sldLayoutId id="2147483921" r:id="rId23"/>
    <p:sldLayoutId id="2147483922" r:id="rId24"/>
    <p:sldLayoutId id="2147483923" r:id="rId25"/>
    <p:sldLayoutId id="2147483924" r:id="rId26"/>
    <p:sldLayoutId id="2147483925" r:id="rId27"/>
    <p:sldLayoutId id="2147483926" r:id="rId28"/>
    <p:sldLayoutId id="2147483927" r:id="rId29"/>
    <p:sldLayoutId id="2147483928" r:id="rId30"/>
    <p:sldLayoutId id="2147483929" r:id="rId31"/>
    <p:sldLayoutId id="2147483930" r:id="rId32"/>
    <p:sldLayoutId id="2147483931" r:id="rId33"/>
    <p:sldLayoutId id="2147483932" r:id="rId34"/>
    <p:sldLayoutId id="2147483933" r:id="rId35"/>
    <p:sldLayoutId id="2147483934" r:id="rId36"/>
    <p:sldLayoutId id="2147483935" r:id="rId37"/>
    <p:sldLayoutId id="2147483936" r:id="rId38"/>
    <p:sldLayoutId id="2147483937" r:id="rId39"/>
    <p:sldLayoutId id="2147483938" r:id="rId40"/>
    <p:sldLayoutId id="2147483939" r:id="rId41"/>
    <p:sldLayoutId id="2147483940" r:id="rId42"/>
    <p:sldLayoutId id="2147483941" r:id="rId43"/>
    <p:sldLayoutId id="2147483942" r:id="rId44"/>
    <p:sldLayoutId id="2147483943" r:id="rId45"/>
    <p:sldLayoutId id="2147483944" r:id="rId46"/>
    <p:sldLayoutId id="2147483945" r:id="rId47"/>
    <p:sldLayoutId id="2147483946" r:id="rId48"/>
    <p:sldLayoutId id="2147483947" r:id="rId49"/>
    <p:sldLayoutId id="2147483948" r:id="rId50"/>
    <p:sldLayoutId id="2147483949" r:id="rId51"/>
    <p:sldLayoutId id="2147483950" r:id="rId52"/>
    <p:sldLayoutId id="2147483951" r:id="rId53"/>
    <p:sldLayoutId id="2147483952" r:id="rId54"/>
    <p:sldLayoutId id="2147483953" r:id="rId55"/>
    <p:sldLayoutId id="2147483954" r:id="rId56"/>
    <p:sldLayoutId id="2147483955" r:id="rId57"/>
    <p:sldLayoutId id="2147483956" r:id="rId58"/>
    <p:sldLayoutId id="2147483957" r:id="rId59"/>
    <p:sldLayoutId id="2147483958" r:id="rId60"/>
    <p:sldLayoutId id="2147483959" r:id="rId61"/>
    <p:sldLayoutId id="2147483960" r:id="rId62"/>
    <p:sldLayoutId id="2147483961" r:id="rId63"/>
    <p:sldLayoutId id="2147483962" r:id="rId64"/>
    <p:sldLayoutId id="2147483963" r:id="rId65"/>
    <p:sldLayoutId id="2147483964" r:id="rId66"/>
    <p:sldLayoutId id="2147483965" r:id="rId67"/>
    <p:sldLayoutId id="2147483966" r:id="rId68"/>
    <p:sldLayoutId id="2147483967" r:id="rId69"/>
    <p:sldLayoutId id="2147483968" r:id="rId70"/>
    <p:sldLayoutId id="2147483969" r:id="rId71"/>
    <p:sldLayoutId id="2147483970" r:id="rId72"/>
    <p:sldLayoutId id="2147483971" r:id="rId73"/>
    <p:sldLayoutId id="2147483972" r:id="rId74"/>
    <p:sldLayoutId id="2147483973" r:id="rId75"/>
    <p:sldLayoutId id="2147483974" r:id="rId76"/>
    <p:sldLayoutId id="2147483975" r:id="rId77"/>
    <p:sldLayoutId id="2147483976" r:id="rId78"/>
    <p:sldLayoutId id="2147483977" r:id="rId79"/>
    <p:sldLayoutId id="2147483978" r:id="rId80"/>
    <p:sldLayoutId id="2147483979" r:id="rId81"/>
    <p:sldLayoutId id="2147483980" r:id="rId82"/>
    <p:sldLayoutId id="2147483981" r:id="rId83"/>
    <p:sldLayoutId id="2147483982" r:id="rId84"/>
    <p:sldLayoutId id="2147483983" r:id="rId85"/>
    <p:sldLayoutId id="2147483984" r:id="rId86"/>
    <p:sldLayoutId id="2147483985" r:id="rId87"/>
    <p:sldLayoutId id="2147483986" r:id="rId88"/>
    <p:sldLayoutId id="2147483987" r:id="rId89"/>
    <p:sldLayoutId id="2147483988" r:id="rId90"/>
    <p:sldLayoutId id="2147483989" r:id="rId91"/>
    <p:sldLayoutId id="2147483990" r:id="rId92"/>
    <p:sldLayoutId id="2147483991" r:id="rId93"/>
    <p:sldLayoutId id="2147483992" r:id="rId94"/>
    <p:sldLayoutId id="2147483993" r:id="rId95"/>
    <p:sldLayoutId id="2147483994" r:id="rId96"/>
    <p:sldLayoutId id="2147483995" r:id="rId97"/>
    <p:sldLayoutId id="2147483996" r:id="rId98"/>
    <p:sldLayoutId id="2147483997" r:id="rId99"/>
    <p:sldLayoutId id="2147483998" r:id="rId100"/>
    <p:sldLayoutId id="2147483999" r:id="rId101"/>
    <p:sldLayoutId id="2147484000" r:id="rId102"/>
    <p:sldLayoutId id="2147484001" r:id="rId103"/>
    <p:sldLayoutId id="2147484002" r:id="rId104"/>
    <p:sldLayoutId id="2147484003" r:id="rId105"/>
    <p:sldLayoutId id="2147484004" r:id="rId106"/>
    <p:sldLayoutId id="2147484005" r:id="rId107"/>
    <p:sldLayoutId id="2147484006" r:id="rId108"/>
    <p:sldLayoutId id="2147484007" r:id="rId109"/>
    <p:sldLayoutId id="2147484008" r:id="rId110"/>
    <p:sldLayoutId id="2147484009" r:id="rId111"/>
    <p:sldLayoutId id="2147484010" r:id="rId112"/>
    <p:sldLayoutId id="2147484011" r:id="rId113"/>
    <p:sldLayoutId id="2147484012" r:id="rId114"/>
    <p:sldLayoutId id="2147484013" r:id="rId115"/>
    <p:sldLayoutId id="2147484014" r:id="rId116"/>
    <p:sldLayoutId id="2147484015" r:id="rId117"/>
    <p:sldLayoutId id="2147484016" r:id="rId118"/>
    <p:sldLayoutId id="2147484017" r:id="rId119"/>
    <p:sldLayoutId id="2147484018" r:id="rId120"/>
    <p:sldLayoutId id="2147484019" r:id="rId121"/>
    <p:sldLayoutId id="2147484020" r:id="rId122"/>
    <p:sldLayoutId id="2147484021" r:id="rId123"/>
    <p:sldLayoutId id="2147484022" r:id="rId124"/>
    <p:sldLayoutId id="2147484023" r:id="rId125"/>
    <p:sldLayoutId id="2147484024" r:id="rId126"/>
    <p:sldLayoutId id="2147484025" r:id="rId127"/>
    <p:sldLayoutId id="2147484026" r:id="rId128"/>
    <p:sldLayoutId id="2147484027" r:id="rId129"/>
    <p:sldLayoutId id="2147484028" r:id="rId130"/>
    <p:sldLayoutId id="2147484029" r:id="rId131"/>
    <p:sldLayoutId id="2147484030" r:id="rId132"/>
    <p:sldLayoutId id="2147484031" r:id="rId133"/>
    <p:sldLayoutId id="2147484032" r:id="rId134"/>
    <p:sldLayoutId id="2147484033" r:id="rId135"/>
    <p:sldLayoutId id="2147484034" r:id="rId136"/>
    <p:sldLayoutId id="2147484035" r:id="rId137"/>
    <p:sldLayoutId id="2147484036" r:id="rId138"/>
    <p:sldLayoutId id="2147484037" r:id="rId139"/>
    <p:sldLayoutId id="2147484038" r:id="rId140"/>
    <p:sldLayoutId id="2147484039" r:id="rId141"/>
    <p:sldLayoutId id="2147484040" r:id="rId142"/>
  </p:sldLayoutIdLst>
  <p:transition spd="med"/>
  <p:txStyles>
    <p:titleStyle>
      <a:lvl1pPr marL="0" marR="0" indent="0" algn="l" defTabSz="309563" rtl="0" latinLnBrk="0">
        <a:lnSpc>
          <a:spcPct val="80000"/>
        </a:lnSpc>
        <a:spcBef>
          <a:spcPts val="0"/>
        </a:spcBef>
        <a:spcAft>
          <a:spcPts val="0"/>
        </a:spcAft>
        <a:buClrTx/>
        <a:buSzTx/>
        <a:buFontTx/>
        <a:buNone/>
        <a:tabLst/>
        <a:defRPr sz="2700" b="0" i="0" u="none" strike="noStrike" cap="none" spc="270" baseline="0">
          <a:ln>
            <a:noFill/>
          </a:ln>
          <a:solidFill>
            <a:srgbClr val="151314"/>
          </a:solidFill>
          <a:uFillTx/>
          <a:latin typeface="Montserrat Bold"/>
          <a:ea typeface="Montserrat Bold"/>
          <a:cs typeface="Montserrat Bold"/>
          <a:sym typeface="Montserrat Bold"/>
        </a:defRPr>
      </a:lvl1pPr>
      <a:lvl2pPr marL="0" marR="0" indent="0" algn="l" defTabSz="309563" rtl="0" latinLnBrk="0">
        <a:lnSpc>
          <a:spcPct val="80000"/>
        </a:lnSpc>
        <a:spcBef>
          <a:spcPts val="0"/>
        </a:spcBef>
        <a:spcAft>
          <a:spcPts val="0"/>
        </a:spcAft>
        <a:buClrTx/>
        <a:buSzTx/>
        <a:buFontTx/>
        <a:buNone/>
        <a:tabLst/>
        <a:defRPr sz="2700" b="0" i="0" u="none" strike="noStrike" cap="none" spc="270" baseline="0">
          <a:ln>
            <a:noFill/>
          </a:ln>
          <a:solidFill>
            <a:srgbClr val="151314"/>
          </a:solidFill>
          <a:uFillTx/>
          <a:latin typeface="Montserrat Bold"/>
          <a:ea typeface="Montserrat Bold"/>
          <a:cs typeface="Montserrat Bold"/>
          <a:sym typeface="Montserrat Bold"/>
        </a:defRPr>
      </a:lvl2pPr>
      <a:lvl3pPr marL="0" marR="0" indent="0" algn="l" defTabSz="309563" rtl="0" latinLnBrk="0">
        <a:lnSpc>
          <a:spcPct val="80000"/>
        </a:lnSpc>
        <a:spcBef>
          <a:spcPts val="0"/>
        </a:spcBef>
        <a:spcAft>
          <a:spcPts val="0"/>
        </a:spcAft>
        <a:buClrTx/>
        <a:buSzTx/>
        <a:buFontTx/>
        <a:buNone/>
        <a:tabLst/>
        <a:defRPr sz="2700" b="0" i="0" u="none" strike="noStrike" cap="none" spc="270" baseline="0">
          <a:ln>
            <a:noFill/>
          </a:ln>
          <a:solidFill>
            <a:srgbClr val="151314"/>
          </a:solidFill>
          <a:uFillTx/>
          <a:latin typeface="Montserrat Bold"/>
          <a:ea typeface="Montserrat Bold"/>
          <a:cs typeface="Montserrat Bold"/>
          <a:sym typeface="Montserrat Bold"/>
        </a:defRPr>
      </a:lvl3pPr>
      <a:lvl4pPr marL="0" marR="0" indent="0" algn="l" defTabSz="309563" rtl="0" latinLnBrk="0">
        <a:lnSpc>
          <a:spcPct val="80000"/>
        </a:lnSpc>
        <a:spcBef>
          <a:spcPts val="0"/>
        </a:spcBef>
        <a:spcAft>
          <a:spcPts val="0"/>
        </a:spcAft>
        <a:buClrTx/>
        <a:buSzTx/>
        <a:buFontTx/>
        <a:buNone/>
        <a:tabLst/>
        <a:defRPr sz="2700" b="0" i="0" u="none" strike="noStrike" cap="none" spc="270" baseline="0">
          <a:ln>
            <a:noFill/>
          </a:ln>
          <a:solidFill>
            <a:srgbClr val="151314"/>
          </a:solidFill>
          <a:uFillTx/>
          <a:latin typeface="Montserrat Bold"/>
          <a:ea typeface="Montserrat Bold"/>
          <a:cs typeface="Montserrat Bold"/>
          <a:sym typeface="Montserrat Bold"/>
        </a:defRPr>
      </a:lvl4pPr>
      <a:lvl5pPr marL="0" marR="0" indent="0" algn="l" defTabSz="309563" rtl="0" latinLnBrk="0">
        <a:lnSpc>
          <a:spcPct val="80000"/>
        </a:lnSpc>
        <a:spcBef>
          <a:spcPts val="0"/>
        </a:spcBef>
        <a:spcAft>
          <a:spcPts val="0"/>
        </a:spcAft>
        <a:buClrTx/>
        <a:buSzTx/>
        <a:buFontTx/>
        <a:buNone/>
        <a:tabLst/>
        <a:defRPr sz="2700" b="0" i="0" u="none" strike="noStrike" cap="none" spc="270" baseline="0">
          <a:ln>
            <a:noFill/>
          </a:ln>
          <a:solidFill>
            <a:srgbClr val="151314"/>
          </a:solidFill>
          <a:uFillTx/>
          <a:latin typeface="Montserrat Bold"/>
          <a:ea typeface="Montserrat Bold"/>
          <a:cs typeface="Montserrat Bold"/>
          <a:sym typeface="Montserrat Bold"/>
        </a:defRPr>
      </a:lvl5pPr>
      <a:lvl6pPr marL="0" marR="0" indent="0" algn="l" defTabSz="309563" rtl="0" latinLnBrk="0">
        <a:lnSpc>
          <a:spcPct val="80000"/>
        </a:lnSpc>
        <a:spcBef>
          <a:spcPts val="0"/>
        </a:spcBef>
        <a:spcAft>
          <a:spcPts val="0"/>
        </a:spcAft>
        <a:buClrTx/>
        <a:buSzTx/>
        <a:buFontTx/>
        <a:buNone/>
        <a:tabLst/>
        <a:defRPr sz="2700" b="0" i="0" u="none" strike="noStrike" cap="none" spc="270" baseline="0">
          <a:ln>
            <a:noFill/>
          </a:ln>
          <a:solidFill>
            <a:srgbClr val="151314"/>
          </a:solidFill>
          <a:uFillTx/>
          <a:latin typeface="Montserrat Bold"/>
          <a:ea typeface="Montserrat Bold"/>
          <a:cs typeface="Montserrat Bold"/>
          <a:sym typeface="Montserrat Bold"/>
        </a:defRPr>
      </a:lvl6pPr>
      <a:lvl7pPr marL="0" marR="0" indent="0" algn="l" defTabSz="309563" rtl="0" latinLnBrk="0">
        <a:lnSpc>
          <a:spcPct val="80000"/>
        </a:lnSpc>
        <a:spcBef>
          <a:spcPts val="0"/>
        </a:spcBef>
        <a:spcAft>
          <a:spcPts val="0"/>
        </a:spcAft>
        <a:buClrTx/>
        <a:buSzTx/>
        <a:buFontTx/>
        <a:buNone/>
        <a:tabLst/>
        <a:defRPr sz="2700" b="0" i="0" u="none" strike="noStrike" cap="none" spc="270" baseline="0">
          <a:ln>
            <a:noFill/>
          </a:ln>
          <a:solidFill>
            <a:srgbClr val="151314"/>
          </a:solidFill>
          <a:uFillTx/>
          <a:latin typeface="Montserrat Bold"/>
          <a:ea typeface="Montserrat Bold"/>
          <a:cs typeface="Montserrat Bold"/>
          <a:sym typeface="Montserrat Bold"/>
        </a:defRPr>
      </a:lvl7pPr>
      <a:lvl8pPr marL="0" marR="0" indent="0" algn="l" defTabSz="309563" rtl="0" latinLnBrk="0">
        <a:lnSpc>
          <a:spcPct val="80000"/>
        </a:lnSpc>
        <a:spcBef>
          <a:spcPts val="0"/>
        </a:spcBef>
        <a:spcAft>
          <a:spcPts val="0"/>
        </a:spcAft>
        <a:buClrTx/>
        <a:buSzTx/>
        <a:buFontTx/>
        <a:buNone/>
        <a:tabLst/>
        <a:defRPr sz="2700" b="0" i="0" u="none" strike="noStrike" cap="none" spc="270" baseline="0">
          <a:ln>
            <a:noFill/>
          </a:ln>
          <a:solidFill>
            <a:srgbClr val="151314"/>
          </a:solidFill>
          <a:uFillTx/>
          <a:latin typeface="Montserrat Bold"/>
          <a:ea typeface="Montserrat Bold"/>
          <a:cs typeface="Montserrat Bold"/>
          <a:sym typeface="Montserrat Bold"/>
        </a:defRPr>
      </a:lvl8pPr>
      <a:lvl9pPr marL="0" marR="0" indent="0" algn="l" defTabSz="309563" rtl="0" latinLnBrk="0">
        <a:lnSpc>
          <a:spcPct val="80000"/>
        </a:lnSpc>
        <a:spcBef>
          <a:spcPts val="0"/>
        </a:spcBef>
        <a:spcAft>
          <a:spcPts val="0"/>
        </a:spcAft>
        <a:buClrTx/>
        <a:buSzTx/>
        <a:buFontTx/>
        <a:buNone/>
        <a:tabLst/>
        <a:defRPr sz="2700" b="0" i="0" u="none" strike="noStrike" cap="none" spc="270" baseline="0">
          <a:ln>
            <a:noFill/>
          </a:ln>
          <a:solidFill>
            <a:srgbClr val="151314"/>
          </a:solidFill>
          <a:uFillTx/>
          <a:latin typeface="Montserrat Bold"/>
          <a:ea typeface="Montserrat Bold"/>
          <a:cs typeface="Montserrat Bold"/>
          <a:sym typeface="Montserrat Bold"/>
        </a:defRPr>
      </a:lvl9pPr>
    </p:titleStyle>
    <p:bodyStyle>
      <a:lvl1pPr marL="238125" marR="0" indent="-238125" algn="l" defTabSz="309563" rtl="0"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Helvetica Light"/>
          <a:ea typeface="Helvetica Light"/>
          <a:cs typeface="Helvetica Light"/>
          <a:sym typeface="Helvetica Light"/>
        </a:defRPr>
      </a:lvl1pPr>
      <a:lvl2pPr marL="476250" marR="0" indent="-238125" algn="l" defTabSz="309563" rtl="0"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Helvetica Light"/>
          <a:ea typeface="Helvetica Light"/>
          <a:cs typeface="Helvetica Light"/>
          <a:sym typeface="Helvetica Light"/>
        </a:defRPr>
      </a:lvl2pPr>
      <a:lvl3pPr marL="714375" marR="0" indent="-238125" algn="l" defTabSz="309563" rtl="0"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Helvetica Light"/>
          <a:ea typeface="Helvetica Light"/>
          <a:cs typeface="Helvetica Light"/>
          <a:sym typeface="Helvetica Light"/>
        </a:defRPr>
      </a:lvl3pPr>
      <a:lvl4pPr marL="952500" marR="0" indent="-238125" algn="l" defTabSz="309563" rtl="0"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Helvetica Light"/>
          <a:ea typeface="Helvetica Light"/>
          <a:cs typeface="Helvetica Light"/>
          <a:sym typeface="Helvetica Light"/>
        </a:defRPr>
      </a:lvl4pPr>
      <a:lvl5pPr marL="1190625" marR="0" indent="-238125" algn="l" defTabSz="309563" rtl="0"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Helvetica Light"/>
          <a:ea typeface="Helvetica Light"/>
          <a:cs typeface="Helvetica Light"/>
          <a:sym typeface="Helvetica Light"/>
        </a:defRPr>
      </a:lvl5pPr>
      <a:lvl6pPr marL="1428750" marR="0" indent="-238125" algn="l" defTabSz="309563" rtl="0"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Helvetica Light"/>
          <a:ea typeface="Helvetica Light"/>
          <a:cs typeface="Helvetica Light"/>
          <a:sym typeface="Helvetica Light"/>
        </a:defRPr>
      </a:lvl6pPr>
      <a:lvl7pPr marL="1666875" marR="0" indent="-238125" algn="l" defTabSz="309563" rtl="0"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Helvetica Light"/>
          <a:ea typeface="Helvetica Light"/>
          <a:cs typeface="Helvetica Light"/>
          <a:sym typeface="Helvetica Light"/>
        </a:defRPr>
      </a:lvl7pPr>
      <a:lvl8pPr marL="1905000" marR="0" indent="-238125" algn="l" defTabSz="309563" rtl="0"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Helvetica Light"/>
          <a:ea typeface="Helvetica Light"/>
          <a:cs typeface="Helvetica Light"/>
          <a:sym typeface="Helvetica Light"/>
        </a:defRPr>
      </a:lvl8pPr>
      <a:lvl9pPr marL="2143125" marR="0" indent="-238125" algn="l" defTabSz="309563" rtl="0" latinLnBrk="0">
        <a:lnSpc>
          <a:spcPct val="100000"/>
        </a:lnSpc>
        <a:spcBef>
          <a:spcPts val="1950"/>
        </a:spcBef>
        <a:spcAft>
          <a:spcPts val="0"/>
        </a:spcAft>
        <a:buClrTx/>
        <a:buSzPct val="75000"/>
        <a:buFontTx/>
        <a:buChar char="•"/>
        <a:tabLst/>
        <a:defRPr sz="195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l" defTabSz="68580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1pPr>
      <a:lvl2pPr marL="0" marR="0" indent="342900" algn="l" defTabSz="68580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2pPr>
      <a:lvl3pPr marL="0" marR="0" indent="685800" algn="l" defTabSz="68580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3pPr>
      <a:lvl4pPr marL="0" marR="0" indent="1028700" algn="l" defTabSz="68580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4pPr>
      <a:lvl5pPr marL="0" marR="0" indent="1371600" algn="l" defTabSz="68580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5pPr>
      <a:lvl6pPr marL="0" marR="0" indent="1714500" algn="l" defTabSz="68580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6pPr>
      <a:lvl7pPr marL="0" marR="0" indent="2057400" algn="l" defTabSz="68580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7pPr>
      <a:lvl8pPr marL="0" marR="0" indent="2400300" algn="l" defTabSz="68580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8pPr>
      <a:lvl9pPr marL="0" marR="0" indent="2743200" algn="l" defTabSz="685800" rtl="0" latinLnBrk="0">
        <a:lnSpc>
          <a:spcPct val="100000"/>
        </a:lnSpc>
        <a:spcBef>
          <a:spcPts val="0"/>
        </a:spcBef>
        <a:spcAft>
          <a:spcPts val="0"/>
        </a:spcAft>
        <a:buClrTx/>
        <a:buSzTx/>
        <a:buFontTx/>
        <a:buNone/>
        <a:tabLst/>
        <a:defRPr sz="135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06.xml"/></Relationships>
</file>

<file path=ppt/slides/_rels/slide10.xml.rels><?xml version="1.0" encoding="UTF-8" standalone="yes"?>
<Relationships xmlns="http://schemas.openxmlformats.org/package/2006/relationships"><Relationship Id="rId3" Type="http://schemas.openxmlformats.org/officeDocument/2006/relationships/hyperlink" Target="http://asimetrikblog.blogspot.com/2015/03/makyaj-tuyolar.html" TargetMode="External"/><Relationship Id="rId2" Type="http://schemas.openxmlformats.org/officeDocument/2006/relationships/image" Target="../media/image19.jpg"/><Relationship Id="rId1" Type="http://schemas.openxmlformats.org/officeDocument/2006/relationships/slideLayout" Target="../slideLayouts/slideLayout85.xml"/><Relationship Id="rId4" Type="http://schemas.openxmlformats.org/officeDocument/2006/relationships/hyperlink" Target="https://creativecommons.org/licenses/by-nc-nd/3.0/"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5.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eg"/><Relationship Id="rId3" Type="http://schemas.openxmlformats.org/officeDocument/2006/relationships/image" Target="../media/image24.png"/><Relationship Id="rId7" Type="http://schemas.openxmlformats.org/officeDocument/2006/relationships/image" Target="../media/image28.jpe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3.png"/><Relationship Id="rId16"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jpe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emf"/><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85.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6.xml"/></Relationships>
</file>

<file path=ppt/slides/_rels/slide2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hyperlink" Target="https://www.harpersbazaar.com/uk/beauty/beauty-shows-trends/a14415615/beauty-trends-2018/" TargetMode="External"/><Relationship Id="rId2" Type="http://schemas.openxmlformats.org/officeDocument/2006/relationships/image" Target="../media/image57.jpg"/><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85.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85.xml"/><Relationship Id="rId5" Type="http://schemas.openxmlformats.org/officeDocument/2006/relationships/image" Target="../media/image12.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0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inkwoodresearch.com/reports/beauty-personal-care-products-market/" TargetMode="External"/><Relationship Id="rId1" Type="http://schemas.openxmlformats.org/officeDocument/2006/relationships/slideLayout" Target="../slideLayouts/slideLayout85.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hyperlink" Target="http://pansyperylaura1.blogspot.com/2016/02/salon-de-coiffure-london.html" TargetMode="External"/><Relationship Id="rId2" Type="http://schemas.openxmlformats.org/officeDocument/2006/relationships/image" Target="../media/image18.jpg"/><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 name="Picture 1" descr="Picture 1"/>
          <p:cNvPicPr>
            <a:picLocks noChangeAspect="1"/>
          </p:cNvPicPr>
          <p:nvPr/>
        </p:nvPicPr>
        <p:blipFill>
          <a:blip r:embed="rId2">
            <a:extLst/>
          </a:blip>
          <a:stretch>
            <a:fillRect/>
          </a:stretch>
        </p:blipFill>
        <p:spPr>
          <a:xfrm rot="21208253">
            <a:off x="-29650" y="-2975844"/>
            <a:ext cx="11947836" cy="11941665"/>
          </a:xfrm>
          <a:prstGeom prst="rect">
            <a:avLst/>
          </a:prstGeom>
          <a:ln w="12700">
            <a:miter lim="400000"/>
          </a:ln>
        </p:spPr>
      </p:pic>
      <p:sp>
        <p:nvSpPr>
          <p:cNvPr id="5" name="Rechteck">
            <a:extLst>
              <a:ext uri="{FF2B5EF4-FFF2-40B4-BE49-F238E27FC236}">
                <a16:creationId xmlns:a16="http://schemas.microsoft.com/office/drawing/2014/main" id="{C20B4AC8-11B4-D94E-BED9-C9C094C2BCDA}"/>
              </a:ext>
            </a:extLst>
          </p:cNvPr>
          <p:cNvSpPr/>
          <p:nvPr/>
        </p:nvSpPr>
        <p:spPr>
          <a:xfrm>
            <a:off x="1455241" y="1489980"/>
            <a:ext cx="6238840" cy="2286001"/>
          </a:xfrm>
          <a:prstGeom prst="rect">
            <a:avLst/>
          </a:prstGeom>
          <a:solidFill>
            <a:srgbClr val="73623B"/>
          </a:solidFill>
          <a:ln w="12700">
            <a:miter lim="400000"/>
          </a:ln>
        </p:spPr>
        <p:txBody>
          <a:bodyPr lIns="38100" tIns="38100" rIns="38100" bIns="38100" anchor="ctr"/>
          <a:lstStyle/>
          <a:p>
            <a:pPr algn="ctr" defTabSz="309555">
              <a:defRPr sz="1600">
                <a:solidFill>
                  <a:srgbClr val="FFFFFF"/>
                </a:solidFill>
                <a:latin typeface="+mn-lt"/>
                <a:ea typeface="+mn-ea"/>
                <a:cs typeface="+mn-cs"/>
                <a:sym typeface="Helvetica"/>
              </a:defRPr>
            </a:pPr>
            <a:endParaRPr sz="1200">
              <a:solidFill>
                <a:srgbClr val="FFFFFF"/>
              </a:solidFill>
              <a:latin typeface="Helvetica"/>
              <a:sym typeface="Helvetica"/>
            </a:endParaRPr>
          </a:p>
        </p:txBody>
      </p:sp>
      <p:pic>
        <p:nvPicPr>
          <p:cNvPr id="1691" name="image2.tif" descr="image2.tif"/>
          <p:cNvPicPr>
            <a:picLocks noChangeAspect="1"/>
          </p:cNvPicPr>
          <p:nvPr/>
        </p:nvPicPr>
        <p:blipFill>
          <a:blip r:embed="rId3">
            <a:extLst/>
          </a:blip>
          <a:stretch>
            <a:fillRect/>
          </a:stretch>
        </p:blipFill>
        <p:spPr>
          <a:xfrm>
            <a:off x="2524030" y="2219705"/>
            <a:ext cx="4101263" cy="826551"/>
          </a:xfrm>
          <a:prstGeom prst="rect">
            <a:avLst/>
          </a:prstGeom>
          <a:ln w="12700">
            <a:miter lim="400000"/>
          </a:ln>
        </p:spPr>
      </p:pic>
    </p:spTree>
    <p:extLst>
      <p:ext uri="{BB962C8B-B14F-4D97-AF65-F5344CB8AC3E}">
        <p14:creationId xmlns:p14="http://schemas.microsoft.com/office/powerpoint/2010/main" val="293943017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3" name="MODERN…"/>
          <p:cNvSpPr txBox="1"/>
          <p:nvPr/>
        </p:nvSpPr>
        <p:spPr>
          <a:xfrm>
            <a:off x="952499" y="891758"/>
            <a:ext cx="8023862" cy="369458"/>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marL="0" marR="0" lvl="0" indent="0" algn="l" defTabSz="685800" rtl="0" eaLnBrk="1" fontAlgn="auto" latinLnBrk="0" hangingPunct="0">
              <a:lnSpc>
                <a:spcPct val="80000"/>
              </a:lnSpc>
              <a:spcBef>
                <a:spcPts val="0"/>
              </a:spcBef>
              <a:spcAft>
                <a:spcPts val="0"/>
              </a:spcAft>
              <a:buClrTx/>
              <a:buSzTx/>
              <a:buFontTx/>
              <a:buNone/>
              <a:tabLst/>
              <a:defRPr sz="3600" spc="600">
                <a:solidFill>
                  <a:srgbClr val="151314"/>
                </a:solidFill>
                <a:latin typeface="Montserrat Bold"/>
                <a:ea typeface="Montserrat Bold"/>
                <a:cs typeface="Montserrat Bold"/>
                <a:sym typeface="Montserrat Bold"/>
              </a:defRPr>
            </a:pPr>
            <a:r>
              <a:rPr kumimoji="0" lang="en-US" sz="2700" b="0" i="0" u="none" strike="noStrike" kern="0" cap="none" spc="450" normalizeH="0" baseline="0" noProof="0" dirty="0">
                <a:ln>
                  <a:noFill/>
                </a:ln>
                <a:solidFill>
                  <a:srgbClr val="151314"/>
                </a:solidFill>
                <a:effectLst/>
                <a:uLnTx/>
                <a:uFillTx/>
                <a:latin typeface="Montserrat Bold"/>
                <a:sym typeface="Montserrat Bold"/>
              </a:rPr>
              <a:t>BEAUTY INDUSTRY - EVOLUTION</a:t>
            </a:r>
            <a:endParaRPr kumimoji="0" sz="2700" b="0" i="0" u="none" strike="noStrike" kern="0" cap="none" spc="450" normalizeH="0" baseline="0" noProof="0" dirty="0">
              <a:ln>
                <a:noFill/>
              </a:ln>
              <a:solidFill>
                <a:srgbClr val="151314"/>
              </a:solidFill>
              <a:effectLst/>
              <a:uLnTx/>
              <a:uFillTx/>
              <a:latin typeface="Montserrat Bold"/>
              <a:sym typeface="Montserrat Bold"/>
            </a:endParaRPr>
          </a:p>
        </p:txBody>
      </p:sp>
      <p:sp>
        <p:nvSpPr>
          <p:cNvPr id="1694" name="Rechteck"/>
          <p:cNvSpPr/>
          <p:nvPr/>
        </p:nvSpPr>
        <p:spPr>
          <a:xfrm>
            <a:off x="484214" y="734637"/>
            <a:ext cx="34290" cy="845864"/>
          </a:xfrm>
          <a:prstGeom prst="rect">
            <a:avLst/>
          </a:prstGeom>
          <a:solidFill>
            <a:srgbClr val="A9A9A9"/>
          </a:solidFill>
          <a:ln w="12700">
            <a:miter lim="400000"/>
          </a:ln>
        </p:spPr>
        <p:txBody>
          <a:bodyPr lIns="38100" tIns="38100" rIns="38100" bIns="38100" anchor="ctr"/>
          <a:lstStyle/>
          <a:p>
            <a:pPr marL="0" marR="0" lvl="0" indent="0" algn="ctr" defTabSz="309555" rtl="0" eaLnBrk="1" fontAlgn="auto" latinLnBrk="0" hangingPunct="0">
              <a:lnSpc>
                <a:spcPct val="100000"/>
              </a:lnSpc>
              <a:spcBef>
                <a:spcPts val="0"/>
              </a:spcBef>
              <a:spcAft>
                <a:spcPts val="0"/>
              </a:spcAft>
              <a:buClrTx/>
              <a:buSzTx/>
              <a:buFontTx/>
              <a:buNone/>
              <a:tabLst/>
              <a:defRPr sz="1600">
                <a:solidFill>
                  <a:srgbClr val="0433FF"/>
                </a:solidFill>
              </a:defRPr>
            </a:pPr>
            <a:endParaRPr kumimoji="0" sz="1200" b="0" i="0" u="none" strike="noStrike" kern="0" cap="none" spc="0" normalizeH="0" baseline="0" noProof="0">
              <a:ln>
                <a:noFill/>
              </a:ln>
              <a:solidFill>
                <a:srgbClr val="0433FF"/>
              </a:solidFill>
              <a:effectLst/>
              <a:uLnTx/>
              <a:uFillTx/>
              <a:latin typeface="Helvetica Light"/>
              <a:sym typeface="Helvetica Light"/>
            </a:endParaRPr>
          </a:p>
        </p:txBody>
      </p:sp>
      <p:sp>
        <p:nvSpPr>
          <p:cNvPr id="1695" name="Rechteck"/>
          <p:cNvSpPr/>
          <p:nvPr/>
        </p:nvSpPr>
        <p:spPr>
          <a:xfrm>
            <a:off x="0" y="-16514"/>
            <a:ext cx="9144000" cy="287383"/>
          </a:xfrm>
          <a:prstGeom prst="rect">
            <a:avLst/>
          </a:prstGeom>
          <a:solidFill>
            <a:srgbClr val="73623B"/>
          </a:solidFill>
          <a:ln w="12700">
            <a:miter lim="400000"/>
          </a:ln>
        </p:spPr>
        <p:txBody>
          <a:bodyPr lIns="38100" tIns="38100" rIns="38100" bIns="38100" anchor="ctr"/>
          <a:lstStyle/>
          <a:p>
            <a:pPr marL="0" marR="0" lvl="0" indent="0" algn="l" defTabSz="685800" rtl="0" eaLnBrk="1" fontAlgn="auto" latinLnBrk="0" hangingPunct="0">
              <a:lnSpc>
                <a:spcPct val="100000"/>
              </a:lnSpc>
              <a:spcBef>
                <a:spcPts val="0"/>
              </a:spcBef>
              <a:spcAft>
                <a:spcPts val="0"/>
              </a:spcAft>
              <a:buClrTx/>
              <a:buSzTx/>
              <a:buFontTx/>
              <a:buNone/>
              <a:tabLst/>
              <a:defRPr sz="1600">
                <a:solidFill>
                  <a:srgbClr val="FFFFFF"/>
                </a:solidFill>
              </a:defRPr>
            </a:pPr>
            <a:endParaRPr kumimoji="0" sz="1200" b="0" i="0" u="none" strike="noStrike" kern="0" cap="none" spc="0" normalizeH="0" baseline="0" noProof="0">
              <a:ln>
                <a:noFill/>
              </a:ln>
              <a:solidFill>
                <a:srgbClr val="FFFFFF"/>
              </a:solidFill>
              <a:effectLst/>
              <a:uLnTx/>
              <a:uFillTx/>
              <a:latin typeface="Helvetica Light"/>
              <a:sym typeface="Helvetica Light"/>
            </a:endParaRPr>
          </a:p>
        </p:txBody>
      </p:sp>
      <p:sp>
        <p:nvSpPr>
          <p:cNvPr id="1696" name="Dosduo doloresos rebum. Steo clita kuasd fruda gubergren, nosotra seada meram takimata sanctus est Lorem sus At vero eos et accusam eto justo fosduo dolores etoma jam rebum. Steot clita kuasd gubergren, nosotrad sea takimata sanctus est Lorem ipsdrin for the druamet."/>
          <p:cNvSpPr txBox="1"/>
          <p:nvPr/>
        </p:nvSpPr>
        <p:spPr>
          <a:xfrm>
            <a:off x="934918" y="1542026"/>
            <a:ext cx="8023859" cy="366509"/>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marL="0" marR="0" lvl="0" indent="0" algn="l" defTabSz="685800" rtl="0" eaLnBrk="1" fontAlgn="auto" latinLnBrk="0" hangingPunct="0">
              <a:lnSpc>
                <a:spcPct val="120000"/>
              </a:lnSpc>
              <a:spcBef>
                <a:spcPts val="0"/>
              </a:spcBef>
              <a:spcAft>
                <a:spcPts val="0"/>
              </a:spcAft>
              <a:buClrTx/>
              <a:buSzTx/>
              <a:buFontTx/>
              <a:buNone/>
              <a:tabLst/>
              <a:defRPr/>
            </a:pPr>
            <a:r>
              <a:rPr kumimoji="0" lang="en-US" sz="1950" b="1" i="0" u="none" strike="noStrike" kern="0" cap="none" spc="0" normalizeH="0" baseline="0" noProof="0" dirty="0">
                <a:ln>
                  <a:noFill/>
                </a:ln>
                <a:solidFill>
                  <a:srgbClr val="595457"/>
                </a:solidFill>
                <a:effectLst/>
                <a:uLnTx/>
                <a:uFillTx/>
                <a:latin typeface="Montserrat SemiBold"/>
                <a:sym typeface="Montserrat SemiBold"/>
              </a:rPr>
              <a:t>INDUSTRY DISRUPTORS</a:t>
            </a:r>
            <a:endParaRPr kumimoji="0" sz="1950" b="1" i="0" u="none" strike="noStrike" kern="0" cap="none" spc="0" normalizeH="0" baseline="0" noProof="0" dirty="0">
              <a:ln>
                <a:noFill/>
              </a:ln>
              <a:solidFill>
                <a:srgbClr val="595457"/>
              </a:solidFill>
              <a:effectLst/>
              <a:uLnTx/>
              <a:uFillTx/>
              <a:latin typeface="Montserrat SemiBold"/>
              <a:sym typeface="Montserrat SemiBold"/>
            </a:endParaRPr>
          </a:p>
        </p:txBody>
      </p:sp>
      <p:sp>
        <p:nvSpPr>
          <p:cNvPr id="19" name="TextBox 18">
            <a:extLst>
              <a:ext uri="{FF2B5EF4-FFF2-40B4-BE49-F238E27FC236}">
                <a16:creationId xmlns:a16="http://schemas.microsoft.com/office/drawing/2014/main" id="{E8600618-6EF8-D34D-89EC-5FDE1058DB16}"/>
              </a:ext>
            </a:extLst>
          </p:cNvPr>
          <p:cNvSpPr txBox="1"/>
          <p:nvPr/>
        </p:nvSpPr>
        <p:spPr>
          <a:xfrm>
            <a:off x="1034195" y="2150156"/>
            <a:ext cx="7110780" cy="311622"/>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p>
            <a:pPr lvl="1">
              <a:lnSpc>
                <a:spcPct val="90000"/>
              </a:lnSpc>
              <a:defRPr sz="2000">
                <a:solidFill>
                  <a:srgbClr val="404040"/>
                </a:solidFill>
                <a:latin typeface="Montserrat"/>
                <a:ea typeface="Montserrat"/>
                <a:cs typeface="Montserrat"/>
                <a:sym typeface="Montserrat"/>
              </a:defRPr>
            </a:pPr>
            <a:r>
              <a:rPr lang="en-US" dirty="0"/>
              <a:t>DRY BAR</a:t>
            </a:r>
            <a:endParaRPr dirty="0"/>
          </a:p>
        </p:txBody>
      </p:sp>
      <p:sp>
        <p:nvSpPr>
          <p:cNvPr id="20" name="TextBox 20">
            <a:extLst>
              <a:ext uri="{FF2B5EF4-FFF2-40B4-BE49-F238E27FC236}">
                <a16:creationId xmlns:a16="http://schemas.microsoft.com/office/drawing/2014/main" id="{38EAA57E-D7D4-F740-A8CB-7CCA3EAB5FD4}"/>
              </a:ext>
            </a:extLst>
          </p:cNvPr>
          <p:cNvSpPr txBox="1"/>
          <p:nvPr/>
        </p:nvSpPr>
        <p:spPr>
          <a:xfrm>
            <a:off x="1517743" y="2363942"/>
            <a:ext cx="6541829" cy="588621"/>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000">
                <a:solidFill>
                  <a:srgbClr val="404040"/>
                </a:solidFill>
                <a:latin typeface="Montserrat"/>
                <a:ea typeface="Montserrat"/>
                <a:cs typeface="Montserrat"/>
                <a:sym typeface="Montserrat"/>
              </a:defRPr>
            </a:lvl1pPr>
          </a:lstStyle>
          <a:p>
            <a:pPr>
              <a:defRPr>
                <a:solidFill>
                  <a:srgbClr val="FFFFFF"/>
                </a:solidFill>
              </a:defRPr>
            </a:pPr>
            <a:r>
              <a:rPr lang="en-US" sz="1400" dirty="0">
                <a:solidFill>
                  <a:schemeClr val="tx1">
                    <a:lumMod val="50000"/>
                    <a:lumOff val="50000"/>
                  </a:schemeClr>
                </a:solidFill>
                <a:latin typeface="Montserrat" pitchFamily="2" charset="77"/>
                <a:ea typeface="Century Gothic" charset="0"/>
                <a:cs typeface="Century Gothic" charset="0"/>
              </a:rPr>
              <a:t>-   Franchised focused service</a:t>
            </a:r>
          </a:p>
          <a:p>
            <a:pPr>
              <a:lnSpc>
                <a:spcPct val="100000"/>
              </a:lnSpc>
            </a:pPr>
            <a:endParaRPr sz="1500" dirty="0">
              <a:solidFill>
                <a:schemeClr val="tx1">
                  <a:lumMod val="50000"/>
                  <a:lumOff val="50000"/>
                </a:schemeClr>
              </a:solidFill>
              <a:latin typeface="Montserrat" pitchFamily="2" charset="77"/>
            </a:endParaRPr>
          </a:p>
        </p:txBody>
      </p:sp>
      <p:sp>
        <p:nvSpPr>
          <p:cNvPr id="21" name="TextBox 27">
            <a:extLst>
              <a:ext uri="{FF2B5EF4-FFF2-40B4-BE49-F238E27FC236}">
                <a16:creationId xmlns:a16="http://schemas.microsoft.com/office/drawing/2014/main" id="{F0F3784B-1E36-B849-BCBC-8B5EA7A62488}"/>
              </a:ext>
            </a:extLst>
          </p:cNvPr>
          <p:cNvSpPr txBox="1"/>
          <p:nvPr/>
        </p:nvSpPr>
        <p:spPr>
          <a:xfrm>
            <a:off x="917331" y="2035195"/>
            <a:ext cx="454270" cy="403314"/>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400" b="1">
                <a:solidFill>
                  <a:srgbClr val="404040"/>
                </a:solidFill>
                <a:latin typeface="Montserrat SemiBold"/>
                <a:ea typeface="Montserrat SemiBold"/>
                <a:cs typeface="Montserrat SemiBold"/>
                <a:sym typeface="Montserrat SemiBold"/>
              </a:defRPr>
            </a:lvl1pPr>
          </a:lstStyle>
          <a:p>
            <a:r>
              <a:rPr sz="1800" dirty="0"/>
              <a:t>01.</a:t>
            </a:r>
          </a:p>
        </p:txBody>
      </p:sp>
      <p:sp>
        <p:nvSpPr>
          <p:cNvPr id="10" name="TextBox 9">
            <a:extLst>
              <a:ext uri="{FF2B5EF4-FFF2-40B4-BE49-F238E27FC236}">
                <a16:creationId xmlns:a16="http://schemas.microsoft.com/office/drawing/2014/main" id="{169F96B4-E87F-0345-A8BA-ACA75A1864C8}"/>
              </a:ext>
            </a:extLst>
          </p:cNvPr>
          <p:cNvSpPr txBox="1"/>
          <p:nvPr/>
        </p:nvSpPr>
        <p:spPr>
          <a:xfrm>
            <a:off x="1034195" y="2751046"/>
            <a:ext cx="7110780" cy="311622"/>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p>
            <a:pPr lvl="1">
              <a:lnSpc>
                <a:spcPct val="90000"/>
              </a:lnSpc>
              <a:defRPr sz="2000">
                <a:solidFill>
                  <a:srgbClr val="404040"/>
                </a:solidFill>
                <a:latin typeface="Montserrat"/>
                <a:ea typeface="Montserrat"/>
                <a:cs typeface="Montserrat"/>
                <a:sym typeface="Montserrat"/>
              </a:defRPr>
            </a:pPr>
            <a:r>
              <a:rPr lang="en-US" dirty="0"/>
              <a:t>GLAMSQUAD</a:t>
            </a:r>
            <a:endParaRPr dirty="0"/>
          </a:p>
        </p:txBody>
      </p:sp>
      <p:sp>
        <p:nvSpPr>
          <p:cNvPr id="11" name="TextBox 20">
            <a:extLst>
              <a:ext uri="{FF2B5EF4-FFF2-40B4-BE49-F238E27FC236}">
                <a16:creationId xmlns:a16="http://schemas.microsoft.com/office/drawing/2014/main" id="{DFA04F72-F136-B245-BC41-50B252F34AB2}"/>
              </a:ext>
            </a:extLst>
          </p:cNvPr>
          <p:cNvSpPr txBox="1"/>
          <p:nvPr/>
        </p:nvSpPr>
        <p:spPr>
          <a:xfrm>
            <a:off x="1517743" y="3004021"/>
            <a:ext cx="6541829" cy="696342"/>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000">
                <a:solidFill>
                  <a:srgbClr val="404040"/>
                </a:solidFill>
                <a:latin typeface="Montserrat"/>
                <a:ea typeface="Montserrat"/>
                <a:cs typeface="Montserrat"/>
                <a:sym typeface="Montserrat"/>
              </a:defRPr>
            </a:lvl1pPr>
          </a:lstStyle>
          <a:p>
            <a:pPr>
              <a:lnSpc>
                <a:spcPct val="100000"/>
              </a:lnSpc>
              <a:defRPr>
                <a:solidFill>
                  <a:srgbClr val="FFFFFF"/>
                </a:solidFill>
              </a:defRPr>
            </a:pPr>
            <a:r>
              <a:rPr lang="en-US" sz="1400" dirty="0">
                <a:solidFill>
                  <a:schemeClr val="tx1">
                    <a:lumMod val="50000"/>
                    <a:lumOff val="50000"/>
                  </a:schemeClr>
                </a:solidFill>
                <a:latin typeface="Montserrat" pitchFamily="2" charset="77"/>
                <a:ea typeface="Century Gothic" charset="0"/>
                <a:cs typeface="Century Gothic" charset="0"/>
              </a:rPr>
              <a:t>-   ‘Uber of beauty, On-demand </a:t>
            </a:r>
            <a:br>
              <a:rPr lang="en-US" sz="1400" dirty="0">
                <a:solidFill>
                  <a:schemeClr val="tx1">
                    <a:lumMod val="50000"/>
                    <a:lumOff val="50000"/>
                  </a:schemeClr>
                </a:solidFill>
                <a:latin typeface="Montserrat" pitchFamily="2" charset="77"/>
                <a:ea typeface="Century Gothic" charset="0"/>
                <a:cs typeface="Century Gothic" charset="0"/>
              </a:rPr>
            </a:br>
            <a:r>
              <a:rPr lang="en-US" sz="1400" dirty="0">
                <a:solidFill>
                  <a:schemeClr val="tx1">
                    <a:lumMod val="50000"/>
                    <a:lumOff val="50000"/>
                  </a:schemeClr>
                </a:solidFill>
                <a:latin typeface="Montserrat" pitchFamily="2" charset="77"/>
                <a:ea typeface="Century Gothic" charset="0"/>
                <a:cs typeface="Century Gothic" charset="0"/>
              </a:rPr>
              <a:t>     services; 6 am – 9 pm</a:t>
            </a:r>
          </a:p>
          <a:p>
            <a:pPr>
              <a:lnSpc>
                <a:spcPct val="100000"/>
              </a:lnSpc>
            </a:pPr>
            <a:endParaRPr sz="1500" dirty="0">
              <a:solidFill>
                <a:schemeClr val="tx1">
                  <a:lumMod val="50000"/>
                  <a:lumOff val="50000"/>
                </a:schemeClr>
              </a:solidFill>
              <a:latin typeface="Montserrat" pitchFamily="2" charset="77"/>
            </a:endParaRPr>
          </a:p>
        </p:txBody>
      </p:sp>
      <p:sp>
        <p:nvSpPr>
          <p:cNvPr id="12" name="TextBox 27">
            <a:extLst>
              <a:ext uri="{FF2B5EF4-FFF2-40B4-BE49-F238E27FC236}">
                <a16:creationId xmlns:a16="http://schemas.microsoft.com/office/drawing/2014/main" id="{D01623C6-D8DC-C245-BACC-77E355FF871F}"/>
              </a:ext>
            </a:extLst>
          </p:cNvPr>
          <p:cNvSpPr txBox="1"/>
          <p:nvPr/>
        </p:nvSpPr>
        <p:spPr>
          <a:xfrm>
            <a:off x="917331" y="2636085"/>
            <a:ext cx="454270" cy="403314"/>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400" b="1">
                <a:solidFill>
                  <a:srgbClr val="404040"/>
                </a:solidFill>
                <a:latin typeface="Montserrat SemiBold"/>
                <a:ea typeface="Montserrat SemiBold"/>
                <a:cs typeface="Montserrat SemiBold"/>
                <a:sym typeface="Montserrat SemiBold"/>
              </a:defRPr>
            </a:lvl1pPr>
          </a:lstStyle>
          <a:p>
            <a:r>
              <a:rPr sz="1800" dirty="0"/>
              <a:t>0</a:t>
            </a:r>
            <a:r>
              <a:rPr lang="en-US" sz="1800" dirty="0"/>
              <a:t>2</a:t>
            </a:r>
            <a:r>
              <a:rPr sz="1800" dirty="0"/>
              <a:t>.</a:t>
            </a:r>
          </a:p>
        </p:txBody>
      </p:sp>
      <p:pic>
        <p:nvPicPr>
          <p:cNvPr id="13" name="Picture 12" descr="A close up of a person&#10;&#10;Description automatically generated">
            <a:extLst>
              <a:ext uri="{FF2B5EF4-FFF2-40B4-BE49-F238E27FC236}">
                <a16:creationId xmlns:a16="http://schemas.microsoft.com/office/drawing/2014/main" id="{65B16682-7CCC-524A-A981-7E95BD3719B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6982" b="8602"/>
          <a:stretch/>
        </p:blipFill>
        <p:spPr>
          <a:xfrm>
            <a:off x="5123572" y="3482822"/>
            <a:ext cx="4059618" cy="1660678"/>
          </a:xfrm>
          <a:prstGeom prst="rect">
            <a:avLst/>
          </a:prstGeom>
        </p:spPr>
      </p:pic>
      <p:sp>
        <p:nvSpPr>
          <p:cNvPr id="14" name="TextBox 13">
            <a:extLst>
              <a:ext uri="{FF2B5EF4-FFF2-40B4-BE49-F238E27FC236}">
                <a16:creationId xmlns:a16="http://schemas.microsoft.com/office/drawing/2014/main" id="{9F89BE68-7690-264C-AD46-0F7D2C47BF2E}"/>
              </a:ext>
            </a:extLst>
          </p:cNvPr>
          <p:cNvSpPr txBox="1"/>
          <p:nvPr/>
        </p:nvSpPr>
        <p:spPr>
          <a:xfrm>
            <a:off x="1034195" y="3521755"/>
            <a:ext cx="7110780" cy="311622"/>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p>
            <a:pPr lvl="1">
              <a:lnSpc>
                <a:spcPct val="90000"/>
              </a:lnSpc>
              <a:defRPr sz="2000">
                <a:solidFill>
                  <a:srgbClr val="404040"/>
                </a:solidFill>
                <a:latin typeface="Montserrat"/>
                <a:ea typeface="Montserrat"/>
                <a:cs typeface="Montserrat"/>
                <a:sym typeface="Montserrat"/>
              </a:defRPr>
            </a:pPr>
            <a:r>
              <a:rPr lang="en-US" dirty="0"/>
              <a:t>GROUPON</a:t>
            </a:r>
            <a:endParaRPr dirty="0"/>
          </a:p>
        </p:txBody>
      </p:sp>
      <p:sp>
        <p:nvSpPr>
          <p:cNvPr id="15" name="TextBox 20">
            <a:extLst>
              <a:ext uri="{FF2B5EF4-FFF2-40B4-BE49-F238E27FC236}">
                <a16:creationId xmlns:a16="http://schemas.microsoft.com/office/drawing/2014/main" id="{69392A87-8360-A544-B457-84EF699B34E6}"/>
              </a:ext>
            </a:extLst>
          </p:cNvPr>
          <p:cNvSpPr txBox="1"/>
          <p:nvPr/>
        </p:nvSpPr>
        <p:spPr>
          <a:xfrm>
            <a:off x="1517743" y="3774730"/>
            <a:ext cx="6541829" cy="696342"/>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000">
                <a:solidFill>
                  <a:srgbClr val="404040"/>
                </a:solidFill>
                <a:latin typeface="Montserrat"/>
                <a:ea typeface="Montserrat"/>
                <a:cs typeface="Montserrat"/>
                <a:sym typeface="Montserrat"/>
              </a:defRPr>
            </a:lvl1pPr>
          </a:lstStyle>
          <a:p>
            <a:pPr>
              <a:lnSpc>
                <a:spcPct val="100000"/>
              </a:lnSpc>
              <a:defRPr>
                <a:solidFill>
                  <a:srgbClr val="FFFFFF"/>
                </a:solidFill>
              </a:defRPr>
            </a:pPr>
            <a:r>
              <a:rPr lang="en-US" sz="1400" dirty="0">
                <a:solidFill>
                  <a:schemeClr val="tx1">
                    <a:lumMod val="50000"/>
                    <a:lumOff val="50000"/>
                  </a:schemeClr>
                </a:solidFill>
                <a:latin typeface="Montserrat" pitchFamily="2" charset="77"/>
                <a:ea typeface="Century Gothic" charset="0"/>
                <a:cs typeface="Century Gothic" charset="0"/>
              </a:rPr>
              <a:t>-   Community of consumers loyal </a:t>
            </a:r>
            <a:br>
              <a:rPr lang="en-US" sz="1400" dirty="0">
                <a:solidFill>
                  <a:schemeClr val="tx1">
                    <a:lumMod val="50000"/>
                    <a:lumOff val="50000"/>
                  </a:schemeClr>
                </a:solidFill>
                <a:latin typeface="Montserrat" pitchFamily="2" charset="77"/>
                <a:ea typeface="Century Gothic" charset="0"/>
                <a:cs typeface="Century Gothic" charset="0"/>
              </a:rPr>
            </a:br>
            <a:r>
              <a:rPr lang="en-US" sz="1400" dirty="0">
                <a:solidFill>
                  <a:schemeClr val="tx1">
                    <a:lumMod val="50000"/>
                    <a:lumOff val="50000"/>
                  </a:schemeClr>
                </a:solidFill>
                <a:latin typeface="Montserrat" pitchFamily="2" charset="77"/>
                <a:ea typeface="Century Gothic" charset="0"/>
                <a:cs typeface="Century Gothic" charset="0"/>
              </a:rPr>
              <a:t>     to discounted service</a:t>
            </a:r>
          </a:p>
          <a:p>
            <a:pPr>
              <a:lnSpc>
                <a:spcPct val="100000"/>
              </a:lnSpc>
            </a:pPr>
            <a:endParaRPr sz="1500" dirty="0">
              <a:solidFill>
                <a:schemeClr val="tx1">
                  <a:lumMod val="50000"/>
                  <a:lumOff val="50000"/>
                </a:schemeClr>
              </a:solidFill>
              <a:latin typeface="Montserrat" pitchFamily="2" charset="77"/>
            </a:endParaRPr>
          </a:p>
        </p:txBody>
      </p:sp>
      <p:sp>
        <p:nvSpPr>
          <p:cNvPr id="16" name="TextBox 27">
            <a:extLst>
              <a:ext uri="{FF2B5EF4-FFF2-40B4-BE49-F238E27FC236}">
                <a16:creationId xmlns:a16="http://schemas.microsoft.com/office/drawing/2014/main" id="{564CF198-692E-574E-89DB-8049385D074E}"/>
              </a:ext>
            </a:extLst>
          </p:cNvPr>
          <p:cNvSpPr txBox="1"/>
          <p:nvPr/>
        </p:nvSpPr>
        <p:spPr>
          <a:xfrm>
            <a:off x="917331" y="3406794"/>
            <a:ext cx="454270" cy="403314"/>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400" b="1">
                <a:solidFill>
                  <a:srgbClr val="404040"/>
                </a:solidFill>
                <a:latin typeface="Montserrat SemiBold"/>
                <a:ea typeface="Montserrat SemiBold"/>
                <a:cs typeface="Montserrat SemiBold"/>
                <a:sym typeface="Montserrat SemiBold"/>
              </a:defRPr>
            </a:lvl1pPr>
          </a:lstStyle>
          <a:p>
            <a:r>
              <a:rPr sz="1800" dirty="0"/>
              <a:t>0</a:t>
            </a:r>
            <a:r>
              <a:rPr lang="en-US" sz="1800" dirty="0"/>
              <a:t>3</a:t>
            </a:r>
            <a:r>
              <a:rPr sz="1800" dirty="0"/>
              <a:t>.</a:t>
            </a:r>
          </a:p>
        </p:txBody>
      </p:sp>
      <p:sp>
        <p:nvSpPr>
          <p:cNvPr id="17" name="TextBox 16">
            <a:extLst>
              <a:ext uri="{FF2B5EF4-FFF2-40B4-BE49-F238E27FC236}">
                <a16:creationId xmlns:a16="http://schemas.microsoft.com/office/drawing/2014/main" id="{15E9654A-1B3C-7E4D-A1C6-6B70239BF0DB}"/>
              </a:ext>
            </a:extLst>
          </p:cNvPr>
          <p:cNvSpPr txBox="1"/>
          <p:nvPr/>
        </p:nvSpPr>
        <p:spPr>
          <a:xfrm>
            <a:off x="5201246" y="2150156"/>
            <a:ext cx="7110780" cy="311622"/>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p>
            <a:pPr lvl="1">
              <a:lnSpc>
                <a:spcPct val="90000"/>
              </a:lnSpc>
              <a:defRPr sz="2000">
                <a:solidFill>
                  <a:srgbClr val="404040"/>
                </a:solidFill>
                <a:latin typeface="Montserrat"/>
                <a:ea typeface="Montserrat"/>
                <a:cs typeface="Montserrat"/>
                <a:sym typeface="Montserrat"/>
              </a:defRPr>
            </a:pPr>
            <a:r>
              <a:rPr lang="en-US" dirty="0"/>
              <a:t>MARKETING</a:t>
            </a:r>
            <a:endParaRPr dirty="0"/>
          </a:p>
        </p:txBody>
      </p:sp>
      <p:sp>
        <p:nvSpPr>
          <p:cNvPr id="18" name="TextBox 20">
            <a:extLst>
              <a:ext uri="{FF2B5EF4-FFF2-40B4-BE49-F238E27FC236}">
                <a16:creationId xmlns:a16="http://schemas.microsoft.com/office/drawing/2014/main" id="{A737B71D-4A6C-ED40-8480-4008EB6B2E28}"/>
              </a:ext>
            </a:extLst>
          </p:cNvPr>
          <p:cNvSpPr txBox="1"/>
          <p:nvPr/>
        </p:nvSpPr>
        <p:spPr>
          <a:xfrm>
            <a:off x="5684794" y="2363942"/>
            <a:ext cx="6541829" cy="696342"/>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000">
                <a:solidFill>
                  <a:srgbClr val="404040"/>
                </a:solidFill>
                <a:latin typeface="Montserrat"/>
                <a:ea typeface="Montserrat"/>
                <a:cs typeface="Montserrat"/>
                <a:sym typeface="Montserrat"/>
              </a:defRPr>
            </a:lvl1pPr>
          </a:lstStyle>
          <a:p>
            <a:pPr>
              <a:lnSpc>
                <a:spcPct val="100000"/>
              </a:lnSpc>
              <a:defRPr>
                <a:solidFill>
                  <a:srgbClr val="FFFFFF"/>
                </a:solidFill>
              </a:defRPr>
            </a:pPr>
            <a:r>
              <a:rPr lang="en-US" sz="1400" dirty="0">
                <a:solidFill>
                  <a:schemeClr val="tx1">
                    <a:lumMod val="50000"/>
                    <a:lumOff val="50000"/>
                  </a:schemeClr>
                </a:solidFill>
                <a:latin typeface="Montserrat" pitchFamily="2" charset="77"/>
                <a:ea typeface="Century Gothic" charset="0"/>
                <a:cs typeface="Century Gothic" charset="0"/>
              </a:rPr>
              <a:t>-   Traditional forms of advertising </a:t>
            </a:r>
            <a:br>
              <a:rPr lang="en-US" sz="1400" dirty="0">
                <a:solidFill>
                  <a:schemeClr val="tx1">
                    <a:lumMod val="50000"/>
                    <a:lumOff val="50000"/>
                  </a:schemeClr>
                </a:solidFill>
                <a:latin typeface="Montserrat" pitchFamily="2" charset="77"/>
                <a:ea typeface="Century Gothic" charset="0"/>
                <a:cs typeface="Century Gothic" charset="0"/>
              </a:rPr>
            </a:br>
            <a:r>
              <a:rPr lang="en-US" sz="1400" dirty="0">
                <a:solidFill>
                  <a:schemeClr val="tx1">
                    <a:lumMod val="50000"/>
                    <a:lumOff val="50000"/>
                  </a:schemeClr>
                </a:solidFill>
                <a:latin typeface="Montserrat" pitchFamily="2" charset="77"/>
                <a:ea typeface="Century Gothic" charset="0"/>
                <a:cs typeface="Century Gothic" charset="0"/>
              </a:rPr>
              <a:t>     no longer effective</a:t>
            </a:r>
          </a:p>
          <a:p>
            <a:pPr>
              <a:lnSpc>
                <a:spcPct val="100000"/>
              </a:lnSpc>
            </a:pPr>
            <a:endParaRPr sz="1500" dirty="0">
              <a:solidFill>
                <a:schemeClr val="tx1">
                  <a:lumMod val="50000"/>
                  <a:lumOff val="50000"/>
                </a:schemeClr>
              </a:solidFill>
              <a:latin typeface="Montserrat" pitchFamily="2" charset="77"/>
            </a:endParaRPr>
          </a:p>
        </p:txBody>
      </p:sp>
      <p:sp>
        <p:nvSpPr>
          <p:cNvPr id="23" name="TextBox 27">
            <a:extLst>
              <a:ext uri="{FF2B5EF4-FFF2-40B4-BE49-F238E27FC236}">
                <a16:creationId xmlns:a16="http://schemas.microsoft.com/office/drawing/2014/main" id="{86DFD3D2-0798-274C-BC90-91B5766CEE8C}"/>
              </a:ext>
            </a:extLst>
          </p:cNvPr>
          <p:cNvSpPr txBox="1"/>
          <p:nvPr/>
        </p:nvSpPr>
        <p:spPr>
          <a:xfrm>
            <a:off x="5084382" y="2035195"/>
            <a:ext cx="454270" cy="403314"/>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400" b="1">
                <a:solidFill>
                  <a:srgbClr val="404040"/>
                </a:solidFill>
                <a:latin typeface="Montserrat SemiBold"/>
                <a:ea typeface="Montserrat SemiBold"/>
                <a:cs typeface="Montserrat SemiBold"/>
                <a:sym typeface="Montserrat SemiBold"/>
              </a:defRPr>
            </a:lvl1pPr>
          </a:lstStyle>
          <a:p>
            <a:r>
              <a:rPr sz="1800" dirty="0"/>
              <a:t>0</a:t>
            </a:r>
            <a:r>
              <a:rPr lang="en-US" sz="1800" dirty="0"/>
              <a:t>5</a:t>
            </a:r>
            <a:r>
              <a:rPr sz="1800" dirty="0"/>
              <a:t>.</a:t>
            </a:r>
          </a:p>
        </p:txBody>
      </p:sp>
      <p:sp>
        <p:nvSpPr>
          <p:cNvPr id="24" name="TextBox 23">
            <a:extLst>
              <a:ext uri="{FF2B5EF4-FFF2-40B4-BE49-F238E27FC236}">
                <a16:creationId xmlns:a16="http://schemas.microsoft.com/office/drawing/2014/main" id="{5E39EFC1-1CA8-B34E-AA26-ED398502FA80}"/>
              </a:ext>
            </a:extLst>
          </p:cNvPr>
          <p:cNvSpPr txBox="1"/>
          <p:nvPr/>
        </p:nvSpPr>
        <p:spPr>
          <a:xfrm>
            <a:off x="5201246" y="2920865"/>
            <a:ext cx="7110780" cy="311622"/>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p>
            <a:pPr lvl="1">
              <a:lnSpc>
                <a:spcPct val="90000"/>
              </a:lnSpc>
              <a:defRPr sz="2000">
                <a:solidFill>
                  <a:srgbClr val="404040"/>
                </a:solidFill>
                <a:latin typeface="Montserrat"/>
                <a:ea typeface="Montserrat"/>
                <a:cs typeface="Montserrat"/>
                <a:sym typeface="Montserrat"/>
              </a:defRPr>
            </a:pPr>
            <a:r>
              <a:rPr lang="en-US" dirty="0"/>
              <a:t>BEAUTY INFLUENCERS</a:t>
            </a:r>
            <a:endParaRPr dirty="0"/>
          </a:p>
        </p:txBody>
      </p:sp>
      <p:sp>
        <p:nvSpPr>
          <p:cNvPr id="26" name="TextBox 27">
            <a:extLst>
              <a:ext uri="{FF2B5EF4-FFF2-40B4-BE49-F238E27FC236}">
                <a16:creationId xmlns:a16="http://schemas.microsoft.com/office/drawing/2014/main" id="{3CBB2ADD-2B9B-E447-A920-BF96268B05B3}"/>
              </a:ext>
            </a:extLst>
          </p:cNvPr>
          <p:cNvSpPr txBox="1"/>
          <p:nvPr/>
        </p:nvSpPr>
        <p:spPr>
          <a:xfrm>
            <a:off x="5084382" y="2805904"/>
            <a:ext cx="454270" cy="403314"/>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400" b="1">
                <a:solidFill>
                  <a:srgbClr val="404040"/>
                </a:solidFill>
                <a:latin typeface="Montserrat SemiBold"/>
                <a:ea typeface="Montserrat SemiBold"/>
                <a:cs typeface="Montserrat SemiBold"/>
                <a:sym typeface="Montserrat SemiBold"/>
              </a:defRPr>
            </a:lvl1pPr>
          </a:lstStyle>
          <a:p>
            <a:r>
              <a:rPr sz="1800" dirty="0"/>
              <a:t>0</a:t>
            </a:r>
            <a:r>
              <a:rPr lang="en-US" sz="1800" dirty="0"/>
              <a:t>6</a:t>
            </a:r>
            <a:r>
              <a:rPr sz="1800" dirty="0"/>
              <a:t>.</a:t>
            </a:r>
          </a:p>
        </p:txBody>
      </p:sp>
      <p:sp>
        <p:nvSpPr>
          <p:cNvPr id="27" name="TextBox 26">
            <a:extLst>
              <a:ext uri="{FF2B5EF4-FFF2-40B4-BE49-F238E27FC236}">
                <a16:creationId xmlns:a16="http://schemas.microsoft.com/office/drawing/2014/main" id="{26802D40-87FA-9546-9BCC-D81EBFE17040}"/>
              </a:ext>
            </a:extLst>
          </p:cNvPr>
          <p:cNvSpPr txBox="1"/>
          <p:nvPr/>
        </p:nvSpPr>
        <p:spPr>
          <a:xfrm>
            <a:off x="1034195" y="4292462"/>
            <a:ext cx="7110780" cy="311622"/>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p>
            <a:pPr lvl="1">
              <a:lnSpc>
                <a:spcPct val="90000"/>
              </a:lnSpc>
              <a:defRPr sz="2000">
                <a:solidFill>
                  <a:srgbClr val="404040"/>
                </a:solidFill>
                <a:latin typeface="Montserrat"/>
                <a:ea typeface="Montserrat"/>
                <a:cs typeface="Montserrat"/>
                <a:sym typeface="Montserrat"/>
              </a:defRPr>
            </a:pPr>
            <a:r>
              <a:rPr lang="en-US" dirty="0"/>
              <a:t>DIVERSION</a:t>
            </a:r>
            <a:endParaRPr dirty="0"/>
          </a:p>
        </p:txBody>
      </p:sp>
      <p:sp>
        <p:nvSpPr>
          <p:cNvPr id="28" name="TextBox 20">
            <a:extLst>
              <a:ext uri="{FF2B5EF4-FFF2-40B4-BE49-F238E27FC236}">
                <a16:creationId xmlns:a16="http://schemas.microsoft.com/office/drawing/2014/main" id="{10E9E0D9-CA64-354A-B706-A8A7BD65AF2B}"/>
              </a:ext>
            </a:extLst>
          </p:cNvPr>
          <p:cNvSpPr txBox="1"/>
          <p:nvPr/>
        </p:nvSpPr>
        <p:spPr>
          <a:xfrm>
            <a:off x="1517743" y="4545437"/>
            <a:ext cx="6541829" cy="696342"/>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000">
                <a:solidFill>
                  <a:srgbClr val="404040"/>
                </a:solidFill>
                <a:latin typeface="Montserrat"/>
                <a:ea typeface="Montserrat"/>
                <a:cs typeface="Montserrat"/>
                <a:sym typeface="Montserrat"/>
              </a:defRPr>
            </a:lvl1pPr>
          </a:lstStyle>
          <a:p>
            <a:pPr>
              <a:lnSpc>
                <a:spcPct val="100000"/>
              </a:lnSpc>
              <a:defRPr>
                <a:solidFill>
                  <a:srgbClr val="FFFFFF"/>
                </a:solidFill>
              </a:defRPr>
            </a:pPr>
            <a:r>
              <a:rPr lang="en-US" sz="1400" dirty="0">
                <a:solidFill>
                  <a:schemeClr val="tx1">
                    <a:lumMod val="50000"/>
                    <a:lumOff val="50000"/>
                  </a:schemeClr>
                </a:solidFill>
                <a:latin typeface="Montserrat" pitchFamily="2" charset="77"/>
                <a:ea typeface="Century Gothic" charset="0"/>
                <a:cs typeface="Century Gothic" charset="0"/>
              </a:rPr>
              <a:t>-   No exclusivity or profitability,</a:t>
            </a:r>
          </a:p>
          <a:p>
            <a:pPr>
              <a:lnSpc>
                <a:spcPct val="100000"/>
              </a:lnSpc>
              <a:defRPr>
                <a:solidFill>
                  <a:srgbClr val="FFFFFF"/>
                </a:solidFill>
              </a:defRPr>
            </a:pPr>
            <a:r>
              <a:rPr lang="en-US" sz="1400" dirty="0">
                <a:solidFill>
                  <a:schemeClr val="tx1">
                    <a:lumMod val="50000"/>
                    <a:lumOff val="50000"/>
                  </a:schemeClr>
                </a:solidFill>
                <a:latin typeface="Montserrat" pitchFamily="2" charset="77"/>
                <a:ea typeface="Century Gothic" charset="0"/>
                <a:cs typeface="Century Gothic" charset="0"/>
              </a:rPr>
              <a:t>     big brands go direct to consumer</a:t>
            </a:r>
          </a:p>
          <a:p>
            <a:pPr>
              <a:lnSpc>
                <a:spcPct val="100000"/>
              </a:lnSpc>
            </a:pPr>
            <a:endParaRPr sz="1500" dirty="0">
              <a:solidFill>
                <a:schemeClr val="tx1">
                  <a:lumMod val="50000"/>
                  <a:lumOff val="50000"/>
                </a:schemeClr>
              </a:solidFill>
              <a:latin typeface="Montserrat" pitchFamily="2" charset="77"/>
            </a:endParaRPr>
          </a:p>
        </p:txBody>
      </p:sp>
      <p:sp>
        <p:nvSpPr>
          <p:cNvPr id="29" name="TextBox 27">
            <a:extLst>
              <a:ext uri="{FF2B5EF4-FFF2-40B4-BE49-F238E27FC236}">
                <a16:creationId xmlns:a16="http://schemas.microsoft.com/office/drawing/2014/main" id="{AD4E8DEC-933F-C549-8F8F-5B4066219C90}"/>
              </a:ext>
            </a:extLst>
          </p:cNvPr>
          <p:cNvSpPr txBox="1"/>
          <p:nvPr/>
        </p:nvSpPr>
        <p:spPr>
          <a:xfrm>
            <a:off x="917331" y="4177501"/>
            <a:ext cx="454270" cy="403314"/>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400" b="1">
                <a:solidFill>
                  <a:srgbClr val="404040"/>
                </a:solidFill>
                <a:latin typeface="Montserrat SemiBold"/>
                <a:ea typeface="Montserrat SemiBold"/>
                <a:cs typeface="Montserrat SemiBold"/>
                <a:sym typeface="Montserrat SemiBold"/>
              </a:defRPr>
            </a:lvl1pPr>
          </a:lstStyle>
          <a:p>
            <a:r>
              <a:rPr sz="1800" dirty="0"/>
              <a:t>0</a:t>
            </a:r>
            <a:r>
              <a:rPr lang="en-US" sz="1800" dirty="0"/>
              <a:t>4</a:t>
            </a:r>
            <a:r>
              <a:rPr sz="1800" dirty="0"/>
              <a:t>.</a:t>
            </a:r>
          </a:p>
        </p:txBody>
      </p:sp>
      <p:sp>
        <p:nvSpPr>
          <p:cNvPr id="30" name="TextBox 29">
            <a:extLst>
              <a:ext uri="{FF2B5EF4-FFF2-40B4-BE49-F238E27FC236}">
                <a16:creationId xmlns:a16="http://schemas.microsoft.com/office/drawing/2014/main" id="{2DE3D4E8-15A2-4A4B-B04A-1B227B9DEEC8}"/>
              </a:ext>
            </a:extLst>
          </p:cNvPr>
          <p:cNvSpPr txBox="1"/>
          <p:nvPr/>
        </p:nvSpPr>
        <p:spPr>
          <a:xfrm>
            <a:off x="5201246" y="4893608"/>
            <a:ext cx="38735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800" dirty="0">
                <a:solidFill>
                  <a:schemeClr val="tx1">
                    <a:lumMod val="50000"/>
                    <a:lumOff val="50000"/>
                  </a:schemeClr>
                </a:solidFill>
                <a:latin typeface="Montserrat Light" pitchFamily="2" charset="77"/>
                <a:hlinkClick r:id="rId3" tooltip="http://asimetrikblog.blogspot.com/2015/03/makyaj-tuyolar.html">
                  <a:extLst>
                    <a:ext uri="{A12FA001-AC4F-418D-AE19-62706E023703}">
                      <ahyp:hlinkClr xmlns:ahyp="http://schemas.microsoft.com/office/drawing/2018/hyperlinkcolor" val="tx"/>
                    </a:ext>
                  </a:extLst>
                </a:hlinkClick>
              </a:rPr>
              <a:t>This Photo</a:t>
            </a:r>
            <a:r>
              <a:rPr lang="en-US" sz="800" dirty="0">
                <a:solidFill>
                  <a:schemeClr val="tx1">
                    <a:lumMod val="50000"/>
                    <a:lumOff val="50000"/>
                  </a:schemeClr>
                </a:solidFill>
                <a:latin typeface="Montserrat Light" pitchFamily="2" charset="77"/>
              </a:rPr>
              <a:t> by Unknown Author is licensed under </a:t>
            </a:r>
            <a:r>
              <a:rPr lang="en-US" sz="800" dirty="0">
                <a:solidFill>
                  <a:schemeClr val="tx1">
                    <a:lumMod val="50000"/>
                    <a:lumOff val="50000"/>
                  </a:schemeClr>
                </a:solidFill>
                <a:latin typeface="Montserrat Light" pitchFamily="2" charset="77"/>
                <a:hlinkClick r:id="rId4" tooltip="https://creativecommons.org/licenses/by-nc-nd/3.0/">
                  <a:extLst>
                    <a:ext uri="{A12FA001-AC4F-418D-AE19-62706E023703}">
                      <ahyp:hlinkClr xmlns:ahyp="http://schemas.microsoft.com/office/drawing/2018/hyperlinkcolor" val="tx"/>
                    </a:ext>
                  </a:extLst>
                </a:hlinkClick>
              </a:rPr>
              <a:t>CC BY-NC-ND</a:t>
            </a:r>
            <a:endParaRPr lang="en-US" sz="800" dirty="0">
              <a:solidFill>
                <a:schemeClr val="tx1">
                  <a:lumMod val="50000"/>
                  <a:lumOff val="50000"/>
                </a:schemeClr>
              </a:solidFill>
              <a:latin typeface="Montserrat Light" pitchFamily="2" charset="77"/>
            </a:endParaRPr>
          </a:p>
        </p:txBody>
      </p:sp>
    </p:spTree>
    <p:extLst>
      <p:ext uri="{BB962C8B-B14F-4D97-AF65-F5344CB8AC3E}">
        <p14:creationId xmlns:p14="http://schemas.microsoft.com/office/powerpoint/2010/main" val="408211844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3" name="MODERN…"/>
          <p:cNvSpPr txBox="1"/>
          <p:nvPr/>
        </p:nvSpPr>
        <p:spPr>
          <a:xfrm>
            <a:off x="952499" y="891758"/>
            <a:ext cx="8023862" cy="369458"/>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marL="0" marR="0" lvl="0" indent="0" algn="l" defTabSz="685800" rtl="0" eaLnBrk="1" fontAlgn="auto" latinLnBrk="0" hangingPunct="0">
              <a:lnSpc>
                <a:spcPct val="80000"/>
              </a:lnSpc>
              <a:spcBef>
                <a:spcPts val="0"/>
              </a:spcBef>
              <a:spcAft>
                <a:spcPts val="0"/>
              </a:spcAft>
              <a:buClrTx/>
              <a:buSzTx/>
              <a:buFontTx/>
              <a:buNone/>
              <a:tabLst/>
              <a:defRPr sz="3600" spc="600">
                <a:solidFill>
                  <a:srgbClr val="151314"/>
                </a:solidFill>
                <a:latin typeface="Montserrat Bold"/>
                <a:ea typeface="Montserrat Bold"/>
                <a:cs typeface="Montserrat Bold"/>
                <a:sym typeface="Montserrat Bold"/>
              </a:defRPr>
            </a:pPr>
            <a:r>
              <a:rPr kumimoji="0" lang="en-US" sz="2700" b="0" i="0" u="none" strike="noStrike" kern="0" cap="none" spc="450" normalizeH="0" baseline="0" noProof="0" dirty="0">
                <a:ln>
                  <a:noFill/>
                </a:ln>
                <a:solidFill>
                  <a:srgbClr val="151314"/>
                </a:solidFill>
                <a:effectLst/>
                <a:uLnTx/>
                <a:uFillTx/>
                <a:latin typeface="Montserrat Bold"/>
                <a:sym typeface="Montserrat Bold"/>
              </a:rPr>
              <a:t>OUR SOLUTION</a:t>
            </a:r>
            <a:endParaRPr kumimoji="0" sz="2700" b="0" i="0" u="none" strike="noStrike" kern="0" cap="none" spc="450" normalizeH="0" baseline="0" noProof="0" dirty="0">
              <a:ln>
                <a:noFill/>
              </a:ln>
              <a:solidFill>
                <a:srgbClr val="151314"/>
              </a:solidFill>
              <a:effectLst/>
              <a:uLnTx/>
              <a:uFillTx/>
              <a:latin typeface="Montserrat Bold"/>
              <a:sym typeface="Montserrat Bold"/>
            </a:endParaRPr>
          </a:p>
        </p:txBody>
      </p:sp>
      <p:sp>
        <p:nvSpPr>
          <p:cNvPr id="1694" name="Rechteck"/>
          <p:cNvSpPr/>
          <p:nvPr/>
        </p:nvSpPr>
        <p:spPr>
          <a:xfrm>
            <a:off x="484214" y="734637"/>
            <a:ext cx="34290" cy="845864"/>
          </a:xfrm>
          <a:prstGeom prst="rect">
            <a:avLst/>
          </a:prstGeom>
          <a:solidFill>
            <a:srgbClr val="A9A9A9"/>
          </a:solidFill>
          <a:ln w="12700">
            <a:miter lim="400000"/>
          </a:ln>
        </p:spPr>
        <p:txBody>
          <a:bodyPr lIns="38100" tIns="38100" rIns="38100" bIns="38100" anchor="ctr"/>
          <a:lstStyle/>
          <a:p>
            <a:pPr marL="0" marR="0" lvl="0" indent="0" algn="ctr" defTabSz="309555" rtl="0" eaLnBrk="1" fontAlgn="auto" latinLnBrk="0" hangingPunct="0">
              <a:lnSpc>
                <a:spcPct val="100000"/>
              </a:lnSpc>
              <a:spcBef>
                <a:spcPts val="0"/>
              </a:spcBef>
              <a:spcAft>
                <a:spcPts val="0"/>
              </a:spcAft>
              <a:buClrTx/>
              <a:buSzTx/>
              <a:buFontTx/>
              <a:buNone/>
              <a:tabLst/>
              <a:defRPr sz="1600">
                <a:solidFill>
                  <a:srgbClr val="0433FF"/>
                </a:solidFill>
              </a:defRPr>
            </a:pPr>
            <a:endParaRPr kumimoji="0" sz="1200" b="0" i="0" u="none" strike="noStrike" kern="0" cap="none" spc="0" normalizeH="0" baseline="0" noProof="0">
              <a:ln>
                <a:noFill/>
              </a:ln>
              <a:solidFill>
                <a:srgbClr val="0433FF"/>
              </a:solidFill>
              <a:effectLst/>
              <a:uLnTx/>
              <a:uFillTx/>
              <a:latin typeface="Helvetica Light"/>
              <a:sym typeface="Helvetica Light"/>
            </a:endParaRPr>
          </a:p>
        </p:txBody>
      </p:sp>
      <p:sp>
        <p:nvSpPr>
          <p:cNvPr id="1695" name="Rechteck"/>
          <p:cNvSpPr/>
          <p:nvPr/>
        </p:nvSpPr>
        <p:spPr>
          <a:xfrm>
            <a:off x="0" y="-16514"/>
            <a:ext cx="9144000" cy="287383"/>
          </a:xfrm>
          <a:prstGeom prst="rect">
            <a:avLst/>
          </a:prstGeom>
          <a:solidFill>
            <a:srgbClr val="73623B"/>
          </a:solidFill>
          <a:ln w="12700">
            <a:miter lim="400000"/>
          </a:ln>
        </p:spPr>
        <p:txBody>
          <a:bodyPr lIns="38100" tIns="38100" rIns="38100" bIns="38100" anchor="ctr"/>
          <a:lstStyle/>
          <a:p>
            <a:pPr marL="0" marR="0" lvl="0" indent="0" algn="l" defTabSz="685800" rtl="0" eaLnBrk="1" fontAlgn="auto" latinLnBrk="0" hangingPunct="0">
              <a:lnSpc>
                <a:spcPct val="100000"/>
              </a:lnSpc>
              <a:spcBef>
                <a:spcPts val="0"/>
              </a:spcBef>
              <a:spcAft>
                <a:spcPts val="0"/>
              </a:spcAft>
              <a:buClrTx/>
              <a:buSzTx/>
              <a:buFontTx/>
              <a:buNone/>
              <a:tabLst/>
              <a:defRPr sz="1600">
                <a:solidFill>
                  <a:srgbClr val="FFFFFF"/>
                </a:solidFill>
              </a:defRPr>
            </a:pPr>
            <a:endParaRPr kumimoji="0" sz="1200" b="0" i="0" u="none" strike="noStrike" kern="0" cap="none" spc="0" normalizeH="0" baseline="0" noProof="0">
              <a:ln>
                <a:noFill/>
              </a:ln>
              <a:solidFill>
                <a:srgbClr val="FFFFFF"/>
              </a:solidFill>
              <a:effectLst/>
              <a:uLnTx/>
              <a:uFillTx/>
              <a:latin typeface="Helvetica Light"/>
              <a:sym typeface="Helvetica Light"/>
            </a:endParaRPr>
          </a:p>
        </p:txBody>
      </p:sp>
      <p:sp>
        <p:nvSpPr>
          <p:cNvPr id="1696" name="Dosduo doloresos rebum. Steo clita kuasd fruda gubergren, nosotra seada meram takimata sanctus est Lorem sus At vero eos et accusam eto justo fosduo dolores etoma jam rebum. Steot clita kuasd gubergren, nosotrad sea takimata sanctus est Lorem ipsdrin for the druamet."/>
          <p:cNvSpPr txBox="1"/>
          <p:nvPr/>
        </p:nvSpPr>
        <p:spPr>
          <a:xfrm>
            <a:off x="934918" y="1463648"/>
            <a:ext cx="8023859" cy="366509"/>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marL="0" marR="0" lvl="0" indent="0" algn="l" defTabSz="685800" rtl="0" eaLnBrk="1" fontAlgn="auto" latinLnBrk="0" hangingPunct="0">
              <a:lnSpc>
                <a:spcPct val="120000"/>
              </a:lnSpc>
              <a:spcBef>
                <a:spcPts val="0"/>
              </a:spcBef>
              <a:spcAft>
                <a:spcPts val="0"/>
              </a:spcAft>
              <a:buClrTx/>
              <a:buSzTx/>
              <a:buFontTx/>
              <a:buNone/>
              <a:tabLst/>
              <a:defRPr/>
            </a:pPr>
            <a:r>
              <a:rPr kumimoji="0" lang="en-US" sz="1950" b="1" i="0" u="none" strike="noStrike" kern="0" cap="none" spc="0" normalizeH="0" baseline="0" noProof="0" dirty="0">
                <a:ln>
                  <a:noFill/>
                </a:ln>
                <a:solidFill>
                  <a:srgbClr val="595457"/>
                </a:solidFill>
                <a:effectLst/>
                <a:uLnTx/>
                <a:uFillTx/>
                <a:latin typeface="Montserrat SemiBold"/>
                <a:sym typeface="Montserrat SemiBold"/>
              </a:rPr>
              <a:t>INDUSTRY DISRUPTORS</a:t>
            </a:r>
            <a:endParaRPr kumimoji="0" sz="1950" b="1" i="0" u="none" strike="noStrike" kern="0" cap="none" spc="0" normalizeH="0" baseline="0" noProof="0" dirty="0">
              <a:ln>
                <a:noFill/>
              </a:ln>
              <a:solidFill>
                <a:srgbClr val="595457"/>
              </a:solidFill>
              <a:effectLst/>
              <a:uLnTx/>
              <a:uFillTx/>
              <a:latin typeface="Montserrat SemiBold"/>
              <a:sym typeface="Montserrat SemiBold"/>
            </a:endParaRPr>
          </a:p>
        </p:txBody>
      </p:sp>
      <p:sp>
        <p:nvSpPr>
          <p:cNvPr id="19" name="TextBox 18">
            <a:extLst>
              <a:ext uri="{FF2B5EF4-FFF2-40B4-BE49-F238E27FC236}">
                <a16:creationId xmlns:a16="http://schemas.microsoft.com/office/drawing/2014/main" id="{E8600618-6EF8-D34D-89EC-5FDE1058DB16}"/>
              </a:ext>
            </a:extLst>
          </p:cNvPr>
          <p:cNvSpPr txBox="1"/>
          <p:nvPr/>
        </p:nvSpPr>
        <p:spPr>
          <a:xfrm>
            <a:off x="1034195" y="2032589"/>
            <a:ext cx="7110780" cy="311622"/>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p>
            <a:pPr lvl="1">
              <a:lnSpc>
                <a:spcPct val="90000"/>
              </a:lnSpc>
              <a:defRPr sz="2000">
                <a:solidFill>
                  <a:srgbClr val="404040"/>
                </a:solidFill>
                <a:latin typeface="Montserrat"/>
                <a:ea typeface="Montserrat"/>
                <a:cs typeface="Montserrat"/>
                <a:sym typeface="Montserrat"/>
              </a:defRPr>
            </a:pPr>
            <a:r>
              <a:rPr lang="en-US" dirty="0"/>
              <a:t>ENTREPRENEURIAL OPPORTUNITY</a:t>
            </a:r>
            <a:endParaRPr dirty="0"/>
          </a:p>
        </p:txBody>
      </p:sp>
      <p:sp>
        <p:nvSpPr>
          <p:cNvPr id="20" name="TextBox 20">
            <a:extLst>
              <a:ext uri="{FF2B5EF4-FFF2-40B4-BE49-F238E27FC236}">
                <a16:creationId xmlns:a16="http://schemas.microsoft.com/office/drawing/2014/main" id="{38EAA57E-D7D4-F740-A8CB-7CCA3EAB5FD4}"/>
              </a:ext>
            </a:extLst>
          </p:cNvPr>
          <p:cNvSpPr txBox="1"/>
          <p:nvPr/>
        </p:nvSpPr>
        <p:spPr>
          <a:xfrm>
            <a:off x="1517743" y="2285564"/>
            <a:ext cx="6541829" cy="696342"/>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000">
                <a:solidFill>
                  <a:srgbClr val="404040"/>
                </a:solidFill>
                <a:latin typeface="Montserrat"/>
                <a:ea typeface="Montserrat"/>
                <a:cs typeface="Montserrat"/>
                <a:sym typeface="Montserrat"/>
              </a:defRPr>
            </a:lvl1pPr>
          </a:lstStyle>
          <a:p>
            <a:pPr>
              <a:lnSpc>
                <a:spcPct val="100000"/>
              </a:lnSpc>
              <a:defRPr>
                <a:solidFill>
                  <a:srgbClr val="FFFFFF"/>
                </a:solidFill>
              </a:defRPr>
            </a:pPr>
            <a:r>
              <a:rPr lang="en-US" sz="1400" dirty="0">
                <a:solidFill>
                  <a:schemeClr val="tx1">
                    <a:lumMod val="50000"/>
                    <a:lumOff val="50000"/>
                  </a:schemeClr>
                </a:solidFill>
                <a:latin typeface="Montserrat" pitchFamily="2" charset="77"/>
                <a:ea typeface="Century Gothic" charset="0"/>
                <a:cs typeface="Century Gothic" charset="0"/>
              </a:rPr>
              <a:t>-   In business for yourself, but not by yourself. You </a:t>
            </a:r>
            <a:br>
              <a:rPr lang="en-US" sz="1400" dirty="0">
                <a:solidFill>
                  <a:schemeClr val="tx1">
                    <a:lumMod val="50000"/>
                    <a:lumOff val="50000"/>
                  </a:schemeClr>
                </a:solidFill>
                <a:latin typeface="Montserrat" pitchFamily="2" charset="77"/>
                <a:ea typeface="Century Gothic" charset="0"/>
                <a:cs typeface="Century Gothic" charset="0"/>
              </a:rPr>
            </a:br>
            <a:r>
              <a:rPr lang="en-US" sz="1400" dirty="0">
                <a:solidFill>
                  <a:schemeClr val="tx1">
                    <a:lumMod val="50000"/>
                    <a:lumOff val="50000"/>
                  </a:schemeClr>
                </a:solidFill>
                <a:latin typeface="Montserrat" pitchFamily="2" charset="77"/>
                <a:ea typeface="Century Gothic" charset="0"/>
                <a:cs typeface="Century Gothic" charset="0"/>
              </a:rPr>
              <a:t>    control your schedule and determine your worth.</a:t>
            </a:r>
          </a:p>
          <a:p>
            <a:pPr>
              <a:lnSpc>
                <a:spcPct val="100000"/>
              </a:lnSpc>
            </a:pPr>
            <a:endParaRPr sz="1500" dirty="0">
              <a:solidFill>
                <a:schemeClr val="tx1">
                  <a:lumMod val="50000"/>
                  <a:lumOff val="50000"/>
                </a:schemeClr>
              </a:solidFill>
              <a:latin typeface="Montserrat" pitchFamily="2" charset="77"/>
            </a:endParaRPr>
          </a:p>
        </p:txBody>
      </p:sp>
      <p:sp>
        <p:nvSpPr>
          <p:cNvPr id="21" name="TextBox 27">
            <a:extLst>
              <a:ext uri="{FF2B5EF4-FFF2-40B4-BE49-F238E27FC236}">
                <a16:creationId xmlns:a16="http://schemas.microsoft.com/office/drawing/2014/main" id="{F0F3784B-1E36-B849-BCBC-8B5EA7A62488}"/>
              </a:ext>
            </a:extLst>
          </p:cNvPr>
          <p:cNvSpPr txBox="1"/>
          <p:nvPr/>
        </p:nvSpPr>
        <p:spPr>
          <a:xfrm>
            <a:off x="917331" y="1917628"/>
            <a:ext cx="454270" cy="403314"/>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400" b="1">
                <a:solidFill>
                  <a:srgbClr val="404040"/>
                </a:solidFill>
                <a:latin typeface="Montserrat SemiBold"/>
                <a:ea typeface="Montserrat SemiBold"/>
                <a:cs typeface="Montserrat SemiBold"/>
                <a:sym typeface="Montserrat SemiBold"/>
              </a:defRPr>
            </a:lvl1pPr>
          </a:lstStyle>
          <a:p>
            <a:r>
              <a:rPr sz="1800" dirty="0"/>
              <a:t>01.</a:t>
            </a:r>
          </a:p>
        </p:txBody>
      </p:sp>
      <p:sp>
        <p:nvSpPr>
          <p:cNvPr id="10" name="TextBox 9">
            <a:extLst>
              <a:ext uri="{FF2B5EF4-FFF2-40B4-BE49-F238E27FC236}">
                <a16:creationId xmlns:a16="http://schemas.microsoft.com/office/drawing/2014/main" id="{169F96B4-E87F-0345-A8BA-ACA75A1864C8}"/>
              </a:ext>
            </a:extLst>
          </p:cNvPr>
          <p:cNvSpPr txBox="1"/>
          <p:nvPr/>
        </p:nvSpPr>
        <p:spPr>
          <a:xfrm>
            <a:off x="1034195" y="2751046"/>
            <a:ext cx="7110780" cy="311622"/>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p>
            <a:pPr lvl="1">
              <a:lnSpc>
                <a:spcPct val="90000"/>
              </a:lnSpc>
              <a:defRPr sz="2000">
                <a:solidFill>
                  <a:srgbClr val="404040"/>
                </a:solidFill>
                <a:latin typeface="Montserrat"/>
                <a:ea typeface="Montserrat"/>
                <a:cs typeface="Montserrat"/>
                <a:sym typeface="Montserrat"/>
              </a:defRPr>
            </a:pPr>
            <a:r>
              <a:rPr lang="en-US" dirty="0"/>
              <a:t>CREATIVE CLOUD</a:t>
            </a:r>
            <a:endParaRPr dirty="0"/>
          </a:p>
        </p:txBody>
      </p:sp>
      <p:sp>
        <p:nvSpPr>
          <p:cNvPr id="11" name="TextBox 20">
            <a:extLst>
              <a:ext uri="{FF2B5EF4-FFF2-40B4-BE49-F238E27FC236}">
                <a16:creationId xmlns:a16="http://schemas.microsoft.com/office/drawing/2014/main" id="{DFA04F72-F136-B245-BC41-50B252F34AB2}"/>
              </a:ext>
            </a:extLst>
          </p:cNvPr>
          <p:cNvSpPr txBox="1"/>
          <p:nvPr/>
        </p:nvSpPr>
        <p:spPr>
          <a:xfrm>
            <a:off x="1517743" y="3004021"/>
            <a:ext cx="6541829" cy="696342"/>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000">
                <a:solidFill>
                  <a:srgbClr val="404040"/>
                </a:solidFill>
                <a:latin typeface="Montserrat"/>
                <a:ea typeface="Montserrat"/>
                <a:cs typeface="Montserrat"/>
                <a:sym typeface="Montserrat"/>
              </a:defRPr>
            </a:lvl1pPr>
          </a:lstStyle>
          <a:p>
            <a:pPr>
              <a:lnSpc>
                <a:spcPct val="100000"/>
              </a:lnSpc>
              <a:defRPr>
                <a:solidFill>
                  <a:srgbClr val="FFFFFF"/>
                </a:solidFill>
              </a:defRPr>
            </a:pPr>
            <a:r>
              <a:rPr lang="en-US" sz="1400" dirty="0">
                <a:solidFill>
                  <a:schemeClr val="tx1">
                    <a:lumMod val="50000"/>
                    <a:lumOff val="50000"/>
                  </a:schemeClr>
                </a:solidFill>
                <a:latin typeface="Montserrat" pitchFamily="2" charset="77"/>
                <a:ea typeface="Century Gothic" charset="0"/>
                <a:cs typeface="Century Gothic" charset="0"/>
              </a:rPr>
              <a:t>-   You are encouraged to brand yourself and to market </a:t>
            </a:r>
            <a:br>
              <a:rPr lang="en-US" sz="1400" dirty="0">
                <a:solidFill>
                  <a:schemeClr val="tx1">
                    <a:lumMod val="50000"/>
                    <a:lumOff val="50000"/>
                  </a:schemeClr>
                </a:solidFill>
                <a:latin typeface="Montserrat" pitchFamily="2" charset="77"/>
                <a:ea typeface="Century Gothic" charset="0"/>
                <a:cs typeface="Century Gothic" charset="0"/>
              </a:rPr>
            </a:br>
            <a:r>
              <a:rPr lang="en-US" sz="1400" dirty="0">
                <a:solidFill>
                  <a:schemeClr val="tx1">
                    <a:lumMod val="50000"/>
                    <a:lumOff val="50000"/>
                  </a:schemeClr>
                </a:solidFill>
                <a:latin typeface="Montserrat" pitchFamily="2" charset="77"/>
                <a:ea typeface="Century Gothic" charset="0"/>
                <a:cs typeface="Century Gothic" charset="0"/>
              </a:rPr>
              <a:t>    products and services both online and in person</a:t>
            </a:r>
          </a:p>
          <a:p>
            <a:pPr>
              <a:lnSpc>
                <a:spcPct val="100000"/>
              </a:lnSpc>
            </a:pPr>
            <a:endParaRPr sz="1500" dirty="0">
              <a:solidFill>
                <a:schemeClr val="tx1">
                  <a:lumMod val="50000"/>
                  <a:lumOff val="50000"/>
                </a:schemeClr>
              </a:solidFill>
              <a:latin typeface="Montserrat" pitchFamily="2" charset="77"/>
            </a:endParaRPr>
          </a:p>
        </p:txBody>
      </p:sp>
      <p:sp>
        <p:nvSpPr>
          <p:cNvPr id="12" name="TextBox 27">
            <a:extLst>
              <a:ext uri="{FF2B5EF4-FFF2-40B4-BE49-F238E27FC236}">
                <a16:creationId xmlns:a16="http://schemas.microsoft.com/office/drawing/2014/main" id="{D01623C6-D8DC-C245-BACC-77E355FF871F}"/>
              </a:ext>
            </a:extLst>
          </p:cNvPr>
          <p:cNvSpPr txBox="1"/>
          <p:nvPr/>
        </p:nvSpPr>
        <p:spPr>
          <a:xfrm>
            <a:off x="917331" y="2636085"/>
            <a:ext cx="454270" cy="403314"/>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400" b="1">
                <a:solidFill>
                  <a:srgbClr val="404040"/>
                </a:solidFill>
                <a:latin typeface="Montserrat SemiBold"/>
                <a:ea typeface="Montserrat SemiBold"/>
                <a:cs typeface="Montserrat SemiBold"/>
                <a:sym typeface="Montserrat SemiBold"/>
              </a:defRPr>
            </a:lvl1pPr>
          </a:lstStyle>
          <a:p>
            <a:r>
              <a:rPr sz="1800" dirty="0"/>
              <a:t>0</a:t>
            </a:r>
            <a:r>
              <a:rPr lang="en-US" sz="1800" dirty="0"/>
              <a:t>2</a:t>
            </a:r>
            <a:r>
              <a:rPr sz="1800" dirty="0"/>
              <a:t>.</a:t>
            </a:r>
          </a:p>
        </p:txBody>
      </p:sp>
      <p:sp>
        <p:nvSpPr>
          <p:cNvPr id="14" name="TextBox 13">
            <a:extLst>
              <a:ext uri="{FF2B5EF4-FFF2-40B4-BE49-F238E27FC236}">
                <a16:creationId xmlns:a16="http://schemas.microsoft.com/office/drawing/2014/main" id="{9F89BE68-7690-264C-AD46-0F7D2C47BF2E}"/>
              </a:ext>
            </a:extLst>
          </p:cNvPr>
          <p:cNvSpPr txBox="1"/>
          <p:nvPr/>
        </p:nvSpPr>
        <p:spPr>
          <a:xfrm>
            <a:off x="1034195" y="3482566"/>
            <a:ext cx="7110780" cy="311622"/>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p>
            <a:pPr lvl="1">
              <a:lnSpc>
                <a:spcPct val="90000"/>
              </a:lnSpc>
              <a:defRPr sz="2000">
                <a:solidFill>
                  <a:srgbClr val="404040"/>
                </a:solidFill>
                <a:latin typeface="Montserrat"/>
                <a:ea typeface="Montserrat"/>
                <a:cs typeface="Montserrat"/>
                <a:sym typeface="Montserrat"/>
              </a:defRPr>
            </a:pPr>
            <a:r>
              <a:rPr lang="en-US" dirty="0"/>
              <a:t>QUALITY CONTROL</a:t>
            </a:r>
            <a:endParaRPr dirty="0"/>
          </a:p>
        </p:txBody>
      </p:sp>
      <p:sp>
        <p:nvSpPr>
          <p:cNvPr id="15" name="TextBox 20">
            <a:extLst>
              <a:ext uri="{FF2B5EF4-FFF2-40B4-BE49-F238E27FC236}">
                <a16:creationId xmlns:a16="http://schemas.microsoft.com/office/drawing/2014/main" id="{69392A87-8360-A544-B457-84EF699B34E6}"/>
              </a:ext>
            </a:extLst>
          </p:cNvPr>
          <p:cNvSpPr txBox="1"/>
          <p:nvPr/>
        </p:nvSpPr>
        <p:spPr>
          <a:xfrm>
            <a:off x="1517743" y="3735541"/>
            <a:ext cx="6541829" cy="480899"/>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000">
                <a:solidFill>
                  <a:srgbClr val="404040"/>
                </a:solidFill>
                <a:latin typeface="Montserrat"/>
                <a:ea typeface="Montserrat"/>
                <a:cs typeface="Montserrat"/>
                <a:sym typeface="Montserrat"/>
              </a:defRPr>
            </a:lvl1pPr>
          </a:lstStyle>
          <a:p>
            <a:pPr>
              <a:lnSpc>
                <a:spcPct val="100000"/>
              </a:lnSpc>
              <a:defRPr>
                <a:solidFill>
                  <a:srgbClr val="FFFFFF"/>
                </a:solidFill>
              </a:defRPr>
            </a:pPr>
            <a:r>
              <a:rPr lang="en-US" sz="1400" dirty="0">
                <a:solidFill>
                  <a:schemeClr val="tx1">
                    <a:lumMod val="50000"/>
                    <a:lumOff val="50000"/>
                  </a:schemeClr>
                </a:solidFill>
                <a:latin typeface="Montserrat" pitchFamily="2" charset="77"/>
                <a:ea typeface="Century Gothic" charset="0"/>
                <a:cs typeface="Century Gothic" charset="0"/>
              </a:rPr>
              <a:t>-   Over the people / products you align yourself with</a:t>
            </a:r>
          </a:p>
          <a:p>
            <a:pPr>
              <a:lnSpc>
                <a:spcPct val="100000"/>
              </a:lnSpc>
            </a:pPr>
            <a:endParaRPr sz="1500" dirty="0">
              <a:solidFill>
                <a:schemeClr val="tx1">
                  <a:lumMod val="50000"/>
                  <a:lumOff val="50000"/>
                </a:schemeClr>
              </a:solidFill>
              <a:latin typeface="Montserrat" pitchFamily="2" charset="77"/>
            </a:endParaRPr>
          </a:p>
        </p:txBody>
      </p:sp>
      <p:sp>
        <p:nvSpPr>
          <p:cNvPr id="16" name="TextBox 27">
            <a:extLst>
              <a:ext uri="{FF2B5EF4-FFF2-40B4-BE49-F238E27FC236}">
                <a16:creationId xmlns:a16="http://schemas.microsoft.com/office/drawing/2014/main" id="{564CF198-692E-574E-89DB-8049385D074E}"/>
              </a:ext>
            </a:extLst>
          </p:cNvPr>
          <p:cNvSpPr txBox="1"/>
          <p:nvPr/>
        </p:nvSpPr>
        <p:spPr>
          <a:xfrm>
            <a:off x="917331" y="3367605"/>
            <a:ext cx="454270" cy="403314"/>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400" b="1">
                <a:solidFill>
                  <a:srgbClr val="404040"/>
                </a:solidFill>
                <a:latin typeface="Montserrat SemiBold"/>
                <a:ea typeface="Montserrat SemiBold"/>
                <a:cs typeface="Montserrat SemiBold"/>
                <a:sym typeface="Montserrat SemiBold"/>
              </a:defRPr>
            </a:lvl1pPr>
          </a:lstStyle>
          <a:p>
            <a:r>
              <a:rPr sz="1800" dirty="0"/>
              <a:t>0</a:t>
            </a:r>
            <a:r>
              <a:rPr lang="en-US" sz="1800" dirty="0"/>
              <a:t>3</a:t>
            </a:r>
            <a:r>
              <a:rPr sz="1800" dirty="0"/>
              <a:t>.</a:t>
            </a:r>
          </a:p>
        </p:txBody>
      </p:sp>
      <p:sp>
        <p:nvSpPr>
          <p:cNvPr id="27" name="TextBox 26">
            <a:extLst>
              <a:ext uri="{FF2B5EF4-FFF2-40B4-BE49-F238E27FC236}">
                <a16:creationId xmlns:a16="http://schemas.microsoft.com/office/drawing/2014/main" id="{26802D40-87FA-9546-9BCC-D81EBFE17040}"/>
              </a:ext>
            </a:extLst>
          </p:cNvPr>
          <p:cNvSpPr txBox="1"/>
          <p:nvPr/>
        </p:nvSpPr>
        <p:spPr>
          <a:xfrm>
            <a:off x="1034195" y="3992237"/>
            <a:ext cx="7110780" cy="311622"/>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p>
            <a:pPr lvl="1">
              <a:lnSpc>
                <a:spcPct val="90000"/>
              </a:lnSpc>
              <a:defRPr sz="2000">
                <a:solidFill>
                  <a:srgbClr val="404040"/>
                </a:solidFill>
                <a:latin typeface="Montserrat"/>
                <a:ea typeface="Montserrat"/>
                <a:cs typeface="Montserrat"/>
                <a:sym typeface="Montserrat"/>
              </a:defRPr>
            </a:pPr>
            <a:r>
              <a:rPr lang="en-US" dirty="0"/>
              <a:t>INTEGRITY</a:t>
            </a:r>
            <a:endParaRPr dirty="0"/>
          </a:p>
        </p:txBody>
      </p:sp>
      <p:sp>
        <p:nvSpPr>
          <p:cNvPr id="28" name="TextBox 20">
            <a:extLst>
              <a:ext uri="{FF2B5EF4-FFF2-40B4-BE49-F238E27FC236}">
                <a16:creationId xmlns:a16="http://schemas.microsoft.com/office/drawing/2014/main" id="{10E9E0D9-CA64-354A-B706-A8A7BD65AF2B}"/>
              </a:ext>
            </a:extLst>
          </p:cNvPr>
          <p:cNvSpPr txBox="1"/>
          <p:nvPr/>
        </p:nvSpPr>
        <p:spPr>
          <a:xfrm>
            <a:off x="1517743" y="4245212"/>
            <a:ext cx="6541829" cy="911786"/>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000">
                <a:solidFill>
                  <a:srgbClr val="404040"/>
                </a:solidFill>
                <a:latin typeface="Montserrat"/>
                <a:ea typeface="Montserrat"/>
                <a:cs typeface="Montserrat"/>
                <a:sym typeface="Montserrat"/>
              </a:defRPr>
            </a:lvl1pPr>
          </a:lstStyle>
          <a:p>
            <a:pPr>
              <a:lnSpc>
                <a:spcPct val="100000"/>
              </a:lnSpc>
              <a:defRPr>
                <a:solidFill>
                  <a:srgbClr val="FFFFFF"/>
                </a:solidFill>
              </a:defRPr>
            </a:pPr>
            <a:r>
              <a:rPr lang="en-US" sz="1400" dirty="0">
                <a:solidFill>
                  <a:schemeClr val="tx1">
                    <a:lumMod val="50000"/>
                    <a:lumOff val="50000"/>
                  </a:schemeClr>
                </a:solidFill>
                <a:latin typeface="Montserrat" pitchFamily="2" charset="77"/>
                <a:ea typeface="Century Gothic" charset="0"/>
                <a:cs typeface="Century Gothic" charset="0"/>
              </a:rPr>
              <a:t>-   In the culture provided by our company. We set the </a:t>
            </a:r>
            <a:br>
              <a:rPr lang="en-US" sz="1400" dirty="0">
                <a:solidFill>
                  <a:schemeClr val="tx1">
                    <a:lumMod val="50000"/>
                    <a:lumOff val="50000"/>
                  </a:schemeClr>
                </a:solidFill>
                <a:latin typeface="Montserrat" pitchFamily="2" charset="77"/>
                <a:ea typeface="Century Gothic" charset="0"/>
                <a:cs typeface="Century Gothic" charset="0"/>
              </a:rPr>
            </a:br>
            <a:r>
              <a:rPr lang="en-US" sz="1400" dirty="0">
                <a:solidFill>
                  <a:schemeClr val="tx1">
                    <a:lumMod val="50000"/>
                    <a:lumOff val="50000"/>
                  </a:schemeClr>
                </a:solidFill>
                <a:latin typeface="Montserrat" pitchFamily="2" charset="77"/>
                <a:ea typeface="Century Gothic" charset="0"/>
                <a:cs typeface="Century Gothic" charset="0"/>
              </a:rPr>
              <a:t>    standard to add value to your existing brand and </a:t>
            </a:r>
          </a:p>
          <a:p>
            <a:pPr>
              <a:lnSpc>
                <a:spcPct val="100000"/>
              </a:lnSpc>
              <a:defRPr>
                <a:solidFill>
                  <a:srgbClr val="FFFFFF"/>
                </a:solidFill>
              </a:defRPr>
            </a:pPr>
            <a:r>
              <a:rPr lang="en-US" sz="1400" dirty="0">
                <a:solidFill>
                  <a:schemeClr val="tx1">
                    <a:lumMod val="50000"/>
                    <a:lumOff val="50000"/>
                  </a:schemeClr>
                </a:solidFill>
                <a:latin typeface="Montserrat" pitchFamily="2" charset="77"/>
                <a:ea typeface="Century Gothic" charset="0"/>
                <a:cs typeface="Century Gothic" charset="0"/>
              </a:rPr>
              <a:t>    business, not detract or control the structure.</a:t>
            </a:r>
          </a:p>
          <a:p>
            <a:pPr>
              <a:lnSpc>
                <a:spcPct val="100000"/>
              </a:lnSpc>
            </a:pPr>
            <a:endParaRPr sz="1500" dirty="0">
              <a:solidFill>
                <a:schemeClr val="tx1">
                  <a:lumMod val="50000"/>
                  <a:lumOff val="50000"/>
                </a:schemeClr>
              </a:solidFill>
              <a:latin typeface="Montserrat" pitchFamily="2" charset="77"/>
            </a:endParaRPr>
          </a:p>
        </p:txBody>
      </p:sp>
      <p:sp>
        <p:nvSpPr>
          <p:cNvPr id="29" name="TextBox 27">
            <a:extLst>
              <a:ext uri="{FF2B5EF4-FFF2-40B4-BE49-F238E27FC236}">
                <a16:creationId xmlns:a16="http://schemas.microsoft.com/office/drawing/2014/main" id="{AD4E8DEC-933F-C549-8F8F-5B4066219C90}"/>
              </a:ext>
            </a:extLst>
          </p:cNvPr>
          <p:cNvSpPr txBox="1"/>
          <p:nvPr/>
        </p:nvSpPr>
        <p:spPr>
          <a:xfrm>
            <a:off x="917331" y="3877276"/>
            <a:ext cx="454270" cy="403314"/>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400" b="1">
                <a:solidFill>
                  <a:srgbClr val="404040"/>
                </a:solidFill>
                <a:latin typeface="Montserrat SemiBold"/>
                <a:ea typeface="Montserrat SemiBold"/>
                <a:cs typeface="Montserrat SemiBold"/>
                <a:sym typeface="Montserrat SemiBold"/>
              </a:defRPr>
            </a:lvl1pPr>
          </a:lstStyle>
          <a:p>
            <a:r>
              <a:rPr sz="1800" dirty="0"/>
              <a:t>0</a:t>
            </a:r>
            <a:r>
              <a:rPr lang="en-US" sz="1800" dirty="0"/>
              <a:t>4</a:t>
            </a:r>
            <a:r>
              <a:rPr sz="1800" dirty="0"/>
              <a:t>.</a:t>
            </a:r>
          </a:p>
        </p:txBody>
      </p:sp>
      <p:pic>
        <p:nvPicPr>
          <p:cNvPr id="31" name="Picture Placeholder 6" descr="A close up of a flower on a table&#10;&#10;Description automatically generated">
            <a:extLst>
              <a:ext uri="{FF2B5EF4-FFF2-40B4-BE49-F238E27FC236}">
                <a16:creationId xmlns:a16="http://schemas.microsoft.com/office/drawing/2014/main" id="{0F08ACFB-4F29-B247-9251-3CBADBE949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98" t="148" r="7097" b="148"/>
          <a:stretch/>
        </p:blipFill>
        <p:spPr>
          <a:xfrm>
            <a:off x="6714752" y="2169180"/>
            <a:ext cx="2139522" cy="2693206"/>
          </a:xfrm>
          <a:prstGeom prst="rect">
            <a:avLst/>
          </a:prstGeom>
        </p:spPr>
      </p:pic>
    </p:spTree>
    <p:extLst>
      <p:ext uri="{BB962C8B-B14F-4D97-AF65-F5344CB8AC3E}">
        <p14:creationId xmlns:p14="http://schemas.microsoft.com/office/powerpoint/2010/main" val="300642948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3" name="MODERN…"/>
          <p:cNvSpPr txBox="1"/>
          <p:nvPr/>
        </p:nvSpPr>
        <p:spPr>
          <a:xfrm>
            <a:off x="952499" y="725559"/>
            <a:ext cx="8023862" cy="701857"/>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lvl="0" defTabSz="685800">
              <a:lnSpc>
                <a:spcPct val="80000"/>
              </a:lnSpc>
              <a:defRPr sz="3600" spc="600">
                <a:solidFill>
                  <a:srgbClr val="151314"/>
                </a:solidFill>
                <a:latin typeface="Montserrat Bold"/>
                <a:ea typeface="Montserrat Bold"/>
                <a:cs typeface="Montserrat Bold"/>
                <a:sym typeface="Montserrat Bold"/>
              </a:defRPr>
            </a:pPr>
            <a:r>
              <a:rPr lang="en-US" sz="2700" spc="450" dirty="0">
                <a:solidFill>
                  <a:srgbClr val="151314"/>
                </a:solidFill>
                <a:latin typeface="Montserrat Bold"/>
                <a:sym typeface="Montserrat Bold"/>
              </a:rPr>
              <a:t>MOTIVES</a:t>
            </a:r>
            <a:r>
              <a:rPr lang="en-US" sz="2700" spc="450" baseline="30000" dirty="0">
                <a:solidFill>
                  <a:srgbClr val="151314"/>
                </a:solidFill>
                <a:latin typeface="Montserrat Bold"/>
                <a:sym typeface="Montserrat Bold"/>
              </a:rPr>
              <a:t>®</a:t>
            </a:r>
            <a:r>
              <a:rPr lang="en-US" sz="2700" spc="450" dirty="0">
                <a:solidFill>
                  <a:srgbClr val="151314"/>
                </a:solidFill>
                <a:latin typeface="Montserrat Bold"/>
                <a:sym typeface="Montserrat Bold"/>
              </a:rPr>
              <a:t> COSMETICS</a:t>
            </a:r>
            <a:br>
              <a:rPr lang="en-US" sz="2700" spc="450" dirty="0">
                <a:solidFill>
                  <a:srgbClr val="151314"/>
                </a:solidFill>
                <a:latin typeface="Montserrat Bold"/>
                <a:sym typeface="Montserrat Bold"/>
              </a:rPr>
            </a:br>
            <a:r>
              <a:rPr lang="en-US" sz="2700" spc="450" dirty="0">
                <a:solidFill>
                  <a:srgbClr val="151314"/>
                </a:solidFill>
                <a:latin typeface="Montserrat Bold"/>
                <a:sym typeface="Montserrat Bold"/>
              </a:rPr>
              <a:t>OPEN THE DOOR</a:t>
            </a:r>
            <a:endParaRPr kumimoji="0" sz="2700" b="0" i="0" u="none" strike="noStrike" kern="0" cap="none" spc="450" normalizeH="0" baseline="0" noProof="0" dirty="0">
              <a:ln>
                <a:noFill/>
              </a:ln>
              <a:solidFill>
                <a:srgbClr val="151314"/>
              </a:solidFill>
              <a:effectLst/>
              <a:uLnTx/>
              <a:uFillTx/>
              <a:latin typeface="Montserrat Bold"/>
              <a:sym typeface="Montserrat Bold"/>
            </a:endParaRPr>
          </a:p>
        </p:txBody>
      </p:sp>
      <p:sp>
        <p:nvSpPr>
          <p:cNvPr id="1694" name="Rechteck"/>
          <p:cNvSpPr/>
          <p:nvPr/>
        </p:nvSpPr>
        <p:spPr>
          <a:xfrm>
            <a:off x="484214" y="734637"/>
            <a:ext cx="34290" cy="845864"/>
          </a:xfrm>
          <a:prstGeom prst="rect">
            <a:avLst/>
          </a:prstGeom>
          <a:solidFill>
            <a:srgbClr val="A9A9A9"/>
          </a:solidFill>
          <a:ln w="12700">
            <a:miter lim="400000"/>
          </a:ln>
        </p:spPr>
        <p:txBody>
          <a:bodyPr lIns="38100" tIns="38100" rIns="38100" bIns="38100" anchor="ctr"/>
          <a:lstStyle/>
          <a:p>
            <a:pPr marL="0" marR="0" lvl="0" indent="0" algn="ctr" defTabSz="309555" rtl="0" eaLnBrk="1" fontAlgn="auto" latinLnBrk="0" hangingPunct="0">
              <a:lnSpc>
                <a:spcPct val="100000"/>
              </a:lnSpc>
              <a:spcBef>
                <a:spcPts val="0"/>
              </a:spcBef>
              <a:spcAft>
                <a:spcPts val="0"/>
              </a:spcAft>
              <a:buClrTx/>
              <a:buSzTx/>
              <a:buFontTx/>
              <a:buNone/>
              <a:tabLst/>
              <a:defRPr sz="1600">
                <a:solidFill>
                  <a:srgbClr val="0433FF"/>
                </a:solidFill>
              </a:defRPr>
            </a:pPr>
            <a:endParaRPr kumimoji="0" sz="1200" b="0" i="0" u="none" strike="noStrike" kern="0" cap="none" spc="0" normalizeH="0" baseline="0" noProof="0">
              <a:ln>
                <a:noFill/>
              </a:ln>
              <a:solidFill>
                <a:srgbClr val="0433FF"/>
              </a:solidFill>
              <a:effectLst/>
              <a:uLnTx/>
              <a:uFillTx/>
              <a:latin typeface="Helvetica Light"/>
              <a:sym typeface="Helvetica Light"/>
            </a:endParaRPr>
          </a:p>
        </p:txBody>
      </p:sp>
      <p:sp>
        <p:nvSpPr>
          <p:cNvPr id="1695" name="Rechteck"/>
          <p:cNvSpPr/>
          <p:nvPr/>
        </p:nvSpPr>
        <p:spPr>
          <a:xfrm>
            <a:off x="0" y="-16514"/>
            <a:ext cx="9144000" cy="287383"/>
          </a:xfrm>
          <a:prstGeom prst="rect">
            <a:avLst/>
          </a:prstGeom>
          <a:solidFill>
            <a:srgbClr val="73623B"/>
          </a:solidFill>
          <a:ln w="12700">
            <a:miter lim="400000"/>
          </a:ln>
        </p:spPr>
        <p:txBody>
          <a:bodyPr lIns="38100" tIns="38100" rIns="38100" bIns="38100" anchor="ctr"/>
          <a:lstStyle/>
          <a:p>
            <a:pPr marL="0" marR="0" lvl="0" indent="0" algn="l" defTabSz="685800" rtl="0" eaLnBrk="1" fontAlgn="auto" latinLnBrk="0" hangingPunct="0">
              <a:lnSpc>
                <a:spcPct val="100000"/>
              </a:lnSpc>
              <a:spcBef>
                <a:spcPts val="0"/>
              </a:spcBef>
              <a:spcAft>
                <a:spcPts val="0"/>
              </a:spcAft>
              <a:buClrTx/>
              <a:buSzTx/>
              <a:buFontTx/>
              <a:buNone/>
              <a:tabLst/>
              <a:defRPr sz="1600">
                <a:solidFill>
                  <a:srgbClr val="FFFFFF"/>
                </a:solidFill>
              </a:defRPr>
            </a:pPr>
            <a:endParaRPr kumimoji="0" sz="1200" b="0" i="0" u="none" strike="noStrike" kern="0" cap="none" spc="0" normalizeH="0" baseline="0" noProof="0">
              <a:ln>
                <a:noFill/>
              </a:ln>
              <a:solidFill>
                <a:srgbClr val="FFFFFF"/>
              </a:solidFill>
              <a:effectLst/>
              <a:uLnTx/>
              <a:uFillTx/>
              <a:latin typeface="Helvetica Light"/>
              <a:sym typeface="Helvetica Light"/>
            </a:endParaRPr>
          </a:p>
        </p:txBody>
      </p:sp>
      <p:sp>
        <p:nvSpPr>
          <p:cNvPr id="1696" name="Dosduo doloresos rebum. Steo clita kuasd fruda gubergren, nosotra seada meram takimata sanctus est Lorem sus At vero eos et accusam eto justo fosduo dolores etoma jam rebum. Steot clita kuasd gubergren, nosotrad sea takimata sanctus est Lorem ipsdrin for the druamet."/>
          <p:cNvSpPr txBox="1"/>
          <p:nvPr/>
        </p:nvSpPr>
        <p:spPr>
          <a:xfrm>
            <a:off x="934918" y="1542026"/>
            <a:ext cx="8023859" cy="366509"/>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marL="0" marR="0" lvl="0" indent="0" algn="l" defTabSz="685800" rtl="0" eaLnBrk="1" fontAlgn="auto" latinLnBrk="0" hangingPunct="0">
              <a:lnSpc>
                <a:spcPct val="120000"/>
              </a:lnSpc>
              <a:spcBef>
                <a:spcPts val="0"/>
              </a:spcBef>
              <a:spcAft>
                <a:spcPts val="0"/>
              </a:spcAft>
              <a:buClrTx/>
              <a:buSzTx/>
              <a:buFontTx/>
              <a:buNone/>
              <a:tabLst/>
              <a:defRPr/>
            </a:pPr>
            <a:r>
              <a:rPr kumimoji="0" lang="en-US" sz="1950" b="1" i="0" u="none" strike="noStrike" kern="0" cap="none" spc="0" normalizeH="0" baseline="0" noProof="0" dirty="0">
                <a:ln>
                  <a:noFill/>
                </a:ln>
                <a:solidFill>
                  <a:srgbClr val="595457"/>
                </a:solidFill>
                <a:effectLst/>
                <a:uLnTx/>
                <a:uFillTx/>
                <a:latin typeface="Montserrat SemiBold"/>
                <a:sym typeface="Montserrat SemiBold"/>
              </a:rPr>
              <a:t>PEOPLE ARE ALREADY PURCHASING COSMETICS, OUR GOAL</a:t>
            </a:r>
            <a:endParaRPr kumimoji="0" sz="1950" b="1" i="0" u="none" strike="noStrike" kern="0" cap="none" spc="0" normalizeH="0" baseline="0" noProof="0" dirty="0">
              <a:ln>
                <a:noFill/>
              </a:ln>
              <a:solidFill>
                <a:srgbClr val="595457"/>
              </a:solidFill>
              <a:effectLst/>
              <a:uLnTx/>
              <a:uFillTx/>
              <a:latin typeface="Montserrat SemiBold"/>
              <a:sym typeface="Montserrat SemiBold"/>
            </a:endParaRPr>
          </a:p>
        </p:txBody>
      </p:sp>
      <p:sp>
        <p:nvSpPr>
          <p:cNvPr id="1697" name="TextBox 18"/>
          <p:cNvSpPr txBox="1"/>
          <p:nvPr/>
        </p:nvSpPr>
        <p:spPr>
          <a:xfrm>
            <a:off x="952499" y="2406405"/>
            <a:ext cx="7695112" cy="311622"/>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spAutoFit/>
          </a:bodyPr>
          <a:lstStyle/>
          <a:p>
            <a:pPr marL="0" marR="0" lvl="0" indent="0" algn="l" defTabSz="457189" rtl="0" eaLnBrk="1" fontAlgn="auto" latinLnBrk="0" hangingPunct="0">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lumMod val="50000"/>
                    <a:lumOff val="50000"/>
                  </a:srgbClr>
                </a:solidFill>
                <a:effectLst/>
                <a:uLnTx/>
                <a:uFillTx/>
                <a:latin typeface="Montserrat" pitchFamily="2" charset="77"/>
                <a:ea typeface="Century Gothic" charset="0"/>
                <a:cs typeface="Century Gothic" charset="0"/>
                <a:sym typeface="Calibri"/>
              </a:rPr>
              <a:t>UNIQUE POINTS OF DIFFERENCE:</a:t>
            </a:r>
          </a:p>
        </p:txBody>
      </p:sp>
      <p:sp>
        <p:nvSpPr>
          <p:cNvPr id="15" name="Dosduo doloresos rebum. Steo clita kuasd fruda gubergren, nosotra seada meram takimata sanctus est Lorem sus At vero eos et accusam eto justo fosduo dolores etoma jam rebum. Steot clita kuasd gubergren, nosotrad sea takimata sanctus est Lorem ipsdrin for the druamet.">
            <a:extLst>
              <a:ext uri="{FF2B5EF4-FFF2-40B4-BE49-F238E27FC236}">
                <a16:creationId xmlns:a16="http://schemas.microsoft.com/office/drawing/2014/main" id="{580CE646-253A-B544-9BFB-088F582DB90A}"/>
              </a:ext>
            </a:extLst>
          </p:cNvPr>
          <p:cNvSpPr txBox="1"/>
          <p:nvPr/>
        </p:nvSpPr>
        <p:spPr>
          <a:xfrm>
            <a:off x="934918" y="1816346"/>
            <a:ext cx="8023859" cy="366509"/>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marL="0" marR="0" lvl="0" indent="0" algn="l" defTabSz="685800" rtl="0" eaLnBrk="1" fontAlgn="auto" latinLnBrk="0" hangingPunct="0">
              <a:lnSpc>
                <a:spcPct val="120000"/>
              </a:lnSpc>
              <a:spcBef>
                <a:spcPts val="0"/>
              </a:spcBef>
              <a:spcAft>
                <a:spcPts val="0"/>
              </a:spcAft>
              <a:buClrTx/>
              <a:buSzTx/>
              <a:buFontTx/>
              <a:buNone/>
              <a:tabLst/>
              <a:defRPr/>
            </a:pPr>
            <a:r>
              <a:rPr kumimoji="0" lang="en-US" sz="1950" b="1" i="0" u="none" strike="noStrike" kern="0" cap="none" spc="0" normalizeH="0" baseline="0" noProof="0" dirty="0">
                <a:ln>
                  <a:noFill/>
                </a:ln>
                <a:solidFill>
                  <a:srgbClr val="595457"/>
                </a:solidFill>
                <a:effectLst/>
                <a:uLnTx/>
                <a:uFillTx/>
                <a:latin typeface="Montserrat SemiBold"/>
                <a:sym typeface="Montserrat SemiBold"/>
              </a:rPr>
              <a:t>IS TO TRANSFER WHERE AND WHO THEY ARE BUYING FROM</a:t>
            </a:r>
            <a:endParaRPr kumimoji="0" sz="1950" b="1" i="0" u="none" strike="noStrike" kern="0" cap="none" spc="0" normalizeH="0" baseline="0" noProof="0" dirty="0">
              <a:ln>
                <a:noFill/>
              </a:ln>
              <a:solidFill>
                <a:srgbClr val="595457"/>
              </a:solidFill>
              <a:effectLst/>
              <a:uLnTx/>
              <a:uFillTx/>
              <a:latin typeface="Montserrat SemiBold"/>
              <a:sym typeface="Montserrat SemiBold"/>
            </a:endParaRPr>
          </a:p>
        </p:txBody>
      </p:sp>
      <p:sp>
        <p:nvSpPr>
          <p:cNvPr id="16" name="TextBox 18">
            <a:extLst>
              <a:ext uri="{FF2B5EF4-FFF2-40B4-BE49-F238E27FC236}">
                <a16:creationId xmlns:a16="http://schemas.microsoft.com/office/drawing/2014/main" id="{7D66704D-DE98-A34A-BF8C-05B1D4A786CA}"/>
              </a:ext>
            </a:extLst>
          </p:cNvPr>
          <p:cNvSpPr txBox="1"/>
          <p:nvPr/>
        </p:nvSpPr>
        <p:spPr>
          <a:xfrm>
            <a:off x="952499" y="2772165"/>
            <a:ext cx="7695112" cy="1758172"/>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spAutoFit/>
          </a:bodyPr>
          <a:lstStyle/>
          <a:p>
            <a:pPr defTabSz="457200">
              <a:buClr>
                <a:srgbClr val="000000"/>
              </a:buClr>
              <a:buSzPct val="100000"/>
              <a:defRPr sz="2400"/>
            </a:pPr>
            <a:r>
              <a:rPr lang="en-US" sz="1400" dirty="0">
                <a:solidFill>
                  <a:schemeClr val="tx1">
                    <a:lumMod val="50000"/>
                    <a:lumOff val="50000"/>
                  </a:schemeClr>
                </a:solidFill>
                <a:latin typeface="Montserrat" pitchFamily="2" charset="77"/>
                <a:ea typeface="Century Gothic" charset="0"/>
                <a:cs typeface="Century Gothic" charset="0"/>
              </a:rPr>
              <a:t>-   High-end prestigious brand at affordable prices</a:t>
            </a:r>
            <a:endParaRPr lang="en-US" sz="1400" dirty="0">
              <a:solidFill>
                <a:schemeClr val="tx1">
                  <a:lumMod val="50000"/>
                  <a:lumOff val="50000"/>
                </a:schemeClr>
              </a:solidFill>
              <a:latin typeface="Montserrat" pitchFamily="2" charset="77"/>
              <a:ea typeface="Century Gothic" charset="0"/>
              <a:cs typeface="Century Gothic" charset="0"/>
              <a:sym typeface="Century Gothic"/>
            </a:endParaRPr>
          </a:p>
          <a:p>
            <a:pPr defTabSz="457200">
              <a:buClr>
                <a:srgbClr val="000000"/>
              </a:buClr>
              <a:buSzPct val="100000"/>
              <a:defRPr sz="2400"/>
            </a:pPr>
            <a:r>
              <a:rPr lang="en-US" sz="1400" dirty="0">
                <a:solidFill>
                  <a:schemeClr val="tx1">
                    <a:lumMod val="50000"/>
                    <a:lumOff val="50000"/>
                  </a:schemeClr>
                </a:solidFill>
                <a:latin typeface="Montserrat" pitchFamily="2" charset="77"/>
                <a:ea typeface="Century Gothic" charset="0"/>
                <a:cs typeface="Century Gothic" charset="0"/>
              </a:rPr>
              <a:t>-   </a:t>
            </a:r>
            <a:r>
              <a:rPr lang="en-US" sz="1400" dirty="0" err="1">
                <a:solidFill>
                  <a:schemeClr val="tx1">
                    <a:lumMod val="50000"/>
                    <a:lumOff val="50000"/>
                  </a:schemeClr>
                </a:solidFill>
                <a:latin typeface="Montserrat" pitchFamily="2" charset="77"/>
                <a:ea typeface="Century Gothic" charset="0"/>
                <a:cs typeface="Century Gothic" charset="0"/>
              </a:rPr>
              <a:t>Customisable</a:t>
            </a:r>
            <a:r>
              <a:rPr lang="en-US" sz="1400" dirty="0">
                <a:solidFill>
                  <a:schemeClr val="tx1">
                    <a:lumMod val="50000"/>
                    <a:lumOff val="50000"/>
                  </a:schemeClr>
                </a:solidFill>
                <a:latin typeface="Montserrat" pitchFamily="2" charset="77"/>
                <a:ea typeface="Century Gothic" charset="0"/>
                <a:cs typeface="Century Gothic" charset="0"/>
              </a:rPr>
              <a:t> cosmetics line</a:t>
            </a:r>
            <a:endParaRPr lang="en-US" sz="1400" dirty="0">
              <a:solidFill>
                <a:schemeClr val="tx1">
                  <a:lumMod val="50000"/>
                  <a:lumOff val="50000"/>
                </a:schemeClr>
              </a:solidFill>
              <a:latin typeface="Montserrat" pitchFamily="2" charset="77"/>
              <a:ea typeface="Century Gothic" charset="0"/>
              <a:cs typeface="Century Gothic" charset="0"/>
              <a:sym typeface="Century Gothic"/>
            </a:endParaRPr>
          </a:p>
          <a:p>
            <a:pPr defTabSz="457200">
              <a:buClr>
                <a:srgbClr val="000000"/>
              </a:buClr>
              <a:buSzPct val="100000"/>
              <a:defRPr sz="2400"/>
            </a:pPr>
            <a:r>
              <a:rPr lang="en-US" sz="1400" dirty="0">
                <a:solidFill>
                  <a:schemeClr val="tx1">
                    <a:lumMod val="50000"/>
                    <a:lumOff val="50000"/>
                  </a:schemeClr>
                </a:solidFill>
                <a:latin typeface="Montserrat" pitchFamily="2" charset="77"/>
                <a:ea typeface="Century Gothic" charset="0"/>
                <a:cs typeface="Century Gothic" charset="0"/>
              </a:rPr>
              <a:t>-   Complements every age, skin-tone and skin type </a:t>
            </a:r>
            <a:endParaRPr lang="en-US" sz="1400" dirty="0">
              <a:solidFill>
                <a:schemeClr val="tx1">
                  <a:lumMod val="50000"/>
                  <a:lumOff val="50000"/>
                </a:schemeClr>
              </a:solidFill>
              <a:latin typeface="Montserrat" pitchFamily="2" charset="77"/>
              <a:ea typeface="Century Gothic" charset="0"/>
              <a:cs typeface="Century Gothic" charset="0"/>
              <a:sym typeface="Century Gothic"/>
            </a:endParaRPr>
          </a:p>
          <a:p>
            <a:pPr defTabSz="457200">
              <a:buClr>
                <a:srgbClr val="000000"/>
              </a:buClr>
              <a:buSzPct val="100000"/>
              <a:defRPr sz="2400"/>
            </a:pPr>
            <a:r>
              <a:rPr lang="en-US" sz="1400" dirty="0">
                <a:solidFill>
                  <a:schemeClr val="tx1">
                    <a:lumMod val="50000"/>
                    <a:lumOff val="50000"/>
                  </a:schemeClr>
                </a:solidFill>
                <a:latin typeface="Montserrat" pitchFamily="2" charset="77"/>
                <a:ea typeface="Century Gothic" charset="0"/>
                <a:cs typeface="Century Gothic" charset="0"/>
              </a:rPr>
              <a:t>-   Perfect for all occasions</a:t>
            </a:r>
            <a:endParaRPr lang="en-US" sz="1400" dirty="0">
              <a:solidFill>
                <a:schemeClr val="tx1">
                  <a:lumMod val="50000"/>
                  <a:lumOff val="50000"/>
                </a:schemeClr>
              </a:solidFill>
              <a:latin typeface="Montserrat" pitchFamily="2" charset="77"/>
              <a:ea typeface="Century Gothic" charset="0"/>
              <a:cs typeface="Century Gothic" charset="0"/>
              <a:sym typeface="Century Gothic"/>
            </a:endParaRPr>
          </a:p>
          <a:p>
            <a:pPr defTabSz="457200">
              <a:buClr>
                <a:srgbClr val="000000"/>
              </a:buClr>
              <a:buSzPct val="100000"/>
              <a:defRPr sz="2400"/>
            </a:pPr>
            <a:r>
              <a:rPr lang="en-US" sz="1400" dirty="0">
                <a:solidFill>
                  <a:schemeClr val="tx1">
                    <a:lumMod val="50000"/>
                    <a:lumOff val="50000"/>
                  </a:schemeClr>
                </a:solidFill>
                <a:latin typeface="Montserrat" pitchFamily="2" charset="77"/>
                <a:ea typeface="Century Gothic" charset="0"/>
                <a:cs typeface="Century Gothic" charset="0"/>
              </a:rPr>
              <a:t>-   Fully pigmented cosmetics for photo shoots </a:t>
            </a:r>
            <a:br>
              <a:rPr lang="en-US" sz="1400" dirty="0">
                <a:solidFill>
                  <a:schemeClr val="tx1">
                    <a:lumMod val="50000"/>
                    <a:lumOff val="50000"/>
                  </a:schemeClr>
                </a:solidFill>
                <a:latin typeface="Montserrat" pitchFamily="2" charset="77"/>
                <a:ea typeface="Century Gothic" charset="0"/>
                <a:cs typeface="Century Gothic" charset="0"/>
              </a:rPr>
            </a:br>
            <a:r>
              <a:rPr lang="en-US" sz="1400" dirty="0">
                <a:solidFill>
                  <a:schemeClr val="tx1">
                    <a:lumMod val="50000"/>
                    <a:lumOff val="50000"/>
                  </a:schemeClr>
                </a:solidFill>
                <a:latin typeface="Montserrat" pitchFamily="2" charset="77"/>
                <a:ea typeface="Century Gothic" charset="0"/>
                <a:cs typeface="Century Gothic" charset="0"/>
              </a:rPr>
              <a:t>     and fashion shows</a:t>
            </a:r>
            <a:endParaRPr lang="en-US" sz="1400" dirty="0">
              <a:solidFill>
                <a:schemeClr val="tx1">
                  <a:lumMod val="50000"/>
                  <a:lumOff val="50000"/>
                </a:schemeClr>
              </a:solidFill>
              <a:latin typeface="Montserrat" pitchFamily="2" charset="77"/>
              <a:ea typeface="Century Gothic" charset="0"/>
              <a:cs typeface="Century Gothic" charset="0"/>
              <a:sym typeface="Century Gothic"/>
            </a:endParaRPr>
          </a:p>
          <a:p>
            <a:pPr defTabSz="457200">
              <a:buClr>
                <a:srgbClr val="000000"/>
              </a:buClr>
              <a:buSzPct val="100000"/>
              <a:defRPr sz="2400"/>
            </a:pPr>
            <a:r>
              <a:rPr lang="en-US" sz="1400" dirty="0">
                <a:solidFill>
                  <a:schemeClr val="tx1">
                    <a:lumMod val="50000"/>
                    <a:lumOff val="50000"/>
                  </a:schemeClr>
                </a:solidFill>
                <a:latin typeface="Montserrat" pitchFamily="2" charset="77"/>
                <a:ea typeface="Century Gothic" charset="0"/>
                <a:cs typeface="Century Gothic" charset="0"/>
              </a:rPr>
              <a:t>-   Proprietary formulas</a:t>
            </a:r>
            <a:endParaRPr lang="en-US" sz="1400" dirty="0">
              <a:solidFill>
                <a:schemeClr val="tx1">
                  <a:lumMod val="50000"/>
                  <a:lumOff val="50000"/>
                </a:schemeClr>
              </a:solidFill>
              <a:latin typeface="Montserrat" pitchFamily="2" charset="77"/>
              <a:ea typeface="Century Gothic" charset="0"/>
              <a:cs typeface="Century Gothic" charset="0"/>
              <a:sym typeface="Century Gothic"/>
            </a:endParaRPr>
          </a:p>
          <a:p>
            <a:pPr defTabSz="457200">
              <a:buClr>
                <a:srgbClr val="000000"/>
              </a:buClr>
              <a:buSzPct val="100000"/>
              <a:defRPr sz="2400"/>
            </a:pPr>
            <a:r>
              <a:rPr lang="en-US" sz="1400" dirty="0">
                <a:solidFill>
                  <a:schemeClr val="tx1">
                    <a:lumMod val="50000"/>
                    <a:lumOff val="50000"/>
                  </a:schemeClr>
                </a:solidFill>
                <a:latin typeface="Montserrat" pitchFamily="2" charset="77"/>
                <a:ea typeface="Century Gothic" charset="0"/>
                <a:cs typeface="Century Gothic" charset="0"/>
              </a:rPr>
              <a:t>-   No animal testing / cruelty free line</a:t>
            </a:r>
          </a:p>
        </p:txBody>
      </p:sp>
      <p:pic>
        <p:nvPicPr>
          <p:cNvPr id="17" name="image15.png" descr="DSC_3513.png">
            <a:extLst>
              <a:ext uri="{FF2B5EF4-FFF2-40B4-BE49-F238E27FC236}">
                <a16:creationId xmlns:a16="http://schemas.microsoft.com/office/drawing/2014/main" id="{F80DCBE4-6004-1F4D-B47D-135C073FE5C8}"/>
              </a:ext>
            </a:extLst>
          </p:cNvPr>
          <p:cNvPicPr>
            <a:picLocks noChangeAspect="1"/>
          </p:cNvPicPr>
          <p:nvPr/>
        </p:nvPicPr>
        <p:blipFill>
          <a:blip r:embed="rId2">
            <a:extLst/>
          </a:blip>
          <a:srcRect l="14233" t="11138" r="13800" b="29883"/>
          <a:stretch>
            <a:fillRect/>
          </a:stretch>
        </p:blipFill>
        <p:spPr>
          <a:xfrm>
            <a:off x="5734429" y="3015856"/>
            <a:ext cx="3169327" cy="1732554"/>
          </a:xfrm>
          <a:prstGeom prst="rect">
            <a:avLst/>
          </a:prstGeom>
          <a:ln w="12700">
            <a:miter lim="400000"/>
          </a:ln>
        </p:spPr>
      </p:pic>
      <p:sp>
        <p:nvSpPr>
          <p:cNvPr id="2" name="TextBox 1"/>
          <p:cNvSpPr txBox="1"/>
          <p:nvPr/>
        </p:nvSpPr>
        <p:spPr>
          <a:xfrm>
            <a:off x="934918" y="4820888"/>
            <a:ext cx="4616648"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000000"/>
                </a:solidFill>
                <a:effectLst/>
                <a:uFillTx/>
                <a:latin typeface="Helvetica Light"/>
                <a:ea typeface="Helvetica Light"/>
                <a:cs typeface="Helvetica Light"/>
                <a:sym typeface="Helvetica Light"/>
              </a:rPr>
              <a:t>*Please</a:t>
            </a:r>
            <a:r>
              <a:rPr kumimoji="0" lang="en-US" sz="1000" b="0" i="0" u="none" strike="noStrike" cap="none" spc="0" normalizeH="0" dirty="0">
                <a:ln>
                  <a:noFill/>
                </a:ln>
                <a:solidFill>
                  <a:srgbClr val="000000"/>
                </a:solidFill>
                <a:effectLst/>
                <a:uFillTx/>
                <a:latin typeface="Helvetica Light"/>
                <a:ea typeface="Helvetica Light"/>
                <a:cs typeface="Helvetica Light"/>
                <a:sym typeface="Helvetica Light"/>
              </a:rPr>
              <a:t> note that all products displayed in images are available in every market.</a:t>
            </a:r>
            <a:endParaRPr kumimoji="0" lang="en-US" sz="10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308072490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3" name="MODERN…"/>
          <p:cNvSpPr txBox="1"/>
          <p:nvPr/>
        </p:nvSpPr>
        <p:spPr>
          <a:xfrm>
            <a:off x="952499" y="725559"/>
            <a:ext cx="8023862" cy="701857"/>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marL="0" marR="0" lvl="0" indent="0" algn="l" defTabSz="685800" rtl="0" eaLnBrk="1" fontAlgn="auto" latinLnBrk="0" hangingPunct="0">
              <a:lnSpc>
                <a:spcPct val="80000"/>
              </a:lnSpc>
              <a:spcBef>
                <a:spcPts val="0"/>
              </a:spcBef>
              <a:spcAft>
                <a:spcPts val="0"/>
              </a:spcAft>
              <a:buClrTx/>
              <a:buSzTx/>
              <a:buFontTx/>
              <a:buNone/>
              <a:tabLst/>
              <a:defRPr sz="3600" spc="600">
                <a:solidFill>
                  <a:srgbClr val="151314"/>
                </a:solidFill>
                <a:latin typeface="Montserrat Bold"/>
                <a:ea typeface="Montserrat Bold"/>
                <a:cs typeface="Montserrat Bold"/>
                <a:sym typeface="Montserrat Bold"/>
              </a:defRPr>
            </a:pPr>
            <a:r>
              <a:rPr lang="en-US" sz="2700" spc="450" dirty="0">
                <a:solidFill>
                  <a:srgbClr val="151314"/>
                </a:solidFill>
                <a:latin typeface="Montserrat Bold"/>
                <a:sym typeface="Montserrat Bold"/>
              </a:rPr>
              <a:t>MOTIVES</a:t>
            </a:r>
            <a:r>
              <a:rPr lang="en-US" sz="2700" spc="450" baseline="30000" dirty="0">
                <a:solidFill>
                  <a:srgbClr val="151314"/>
                </a:solidFill>
                <a:latin typeface="Montserrat Bold"/>
                <a:sym typeface="Montserrat Bold"/>
              </a:rPr>
              <a:t>®</a:t>
            </a:r>
            <a:r>
              <a:rPr lang="en-US" sz="2700" spc="450" dirty="0">
                <a:solidFill>
                  <a:srgbClr val="151314"/>
                </a:solidFill>
                <a:latin typeface="Montserrat Bold"/>
                <a:sym typeface="Montserrat Bold"/>
              </a:rPr>
              <a:t> COSMETICS</a:t>
            </a:r>
            <a:br>
              <a:rPr lang="en-US" sz="2700" spc="450" dirty="0">
                <a:solidFill>
                  <a:srgbClr val="151314"/>
                </a:solidFill>
                <a:latin typeface="Montserrat Bold"/>
                <a:sym typeface="Montserrat Bold"/>
              </a:rPr>
            </a:br>
            <a:r>
              <a:rPr lang="en-US" sz="2700" spc="450" dirty="0">
                <a:solidFill>
                  <a:srgbClr val="151314"/>
                </a:solidFill>
                <a:latin typeface="Montserrat Bold"/>
                <a:sym typeface="Montserrat Bold"/>
              </a:rPr>
              <a:t>OFFERS CLIENTS</a:t>
            </a:r>
            <a:endParaRPr kumimoji="0" sz="2700" b="0" i="0" u="none" strike="noStrike" kern="0" cap="none" spc="450" normalizeH="0" baseline="0" noProof="0" dirty="0">
              <a:ln>
                <a:noFill/>
              </a:ln>
              <a:solidFill>
                <a:srgbClr val="151314"/>
              </a:solidFill>
              <a:effectLst/>
              <a:uLnTx/>
              <a:uFillTx/>
              <a:latin typeface="Montserrat Bold"/>
              <a:sym typeface="Montserrat Bold"/>
            </a:endParaRPr>
          </a:p>
        </p:txBody>
      </p:sp>
      <p:sp>
        <p:nvSpPr>
          <p:cNvPr id="1694" name="Rechteck"/>
          <p:cNvSpPr/>
          <p:nvPr/>
        </p:nvSpPr>
        <p:spPr>
          <a:xfrm>
            <a:off x="484214" y="734637"/>
            <a:ext cx="34290" cy="845864"/>
          </a:xfrm>
          <a:prstGeom prst="rect">
            <a:avLst/>
          </a:prstGeom>
          <a:solidFill>
            <a:srgbClr val="A9A9A9"/>
          </a:solidFill>
          <a:ln w="12700">
            <a:miter lim="400000"/>
          </a:ln>
        </p:spPr>
        <p:txBody>
          <a:bodyPr lIns="38100" tIns="38100" rIns="38100" bIns="38100" anchor="ctr"/>
          <a:lstStyle/>
          <a:p>
            <a:pPr marL="0" marR="0" lvl="0" indent="0" algn="ctr" defTabSz="309555" rtl="0" eaLnBrk="1" fontAlgn="auto" latinLnBrk="0" hangingPunct="0">
              <a:lnSpc>
                <a:spcPct val="100000"/>
              </a:lnSpc>
              <a:spcBef>
                <a:spcPts val="0"/>
              </a:spcBef>
              <a:spcAft>
                <a:spcPts val="0"/>
              </a:spcAft>
              <a:buClrTx/>
              <a:buSzTx/>
              <a:buFontTx/>
              <a:buNone/>
              <a:tabLst/>
              <a:defRPr sz="1600">
                <a:solidFill>
                  <a:srgbClr val="0433FF"/>
                </a:solidFill>
              </a:defRPr>
            </a:pPr>
            <a:endParaRPr kumimoji="0" sz="1200" b="0" i="0" u="none" strike="noStrike" kern="0" cap="none" spc="0" normalizeH="0" baseline="0" noProof="0">
              <a:ln>
                <a:noFill/>
              </a:ln>
              <a:solidFill>
                <a:srgbClr val="0433FF"/>
              </a:solidFill>
              <a:effectLst/>
              <a:uLnTx/>
              <a:uFillTx/>
              <a:latin typeface="Helvetica Light"/>
              <a:sym typeface="Helvetica Light"/>
            </a:endParaRPr>
          </a:p>
        </p:txBody>
      </p:sp>
      <p:sp>
        <p:nvSpPr>
          <p:cNvPr id="1695" name="Rechteck"/>
          <p:cNvSpPr/>
          <p:nvPr/>
        </p:nvSpPr>
        <p:spPr>
          <a:xfrm>
            <a:off x="0" y="-16514"/>
            <a:ext cx="9144000" cy="287383"/>
          </a:xfrm>
          <a:prstGeom prst="rect">
            <a:avLst/>
          </a:prstGeom>
          <a:solidFill>
            <a:srgbClr val="73623B"/>
          </a:solidFill>
          <a:ln w="12700">
            <a:miter lim="400000"/>
          </a:ln>
        </p:spPr>
        <p:txBody>
          <a:bodyPr lIns="38100" tIns="38100" rIns="38100" bIns="38100" anchor="ctr"/>
          <a:lstStyle/>
          <a:p>
            <a:pPr marL="0" marR="0" lvl="0" indent="0" algn="l" defTabSz="685800" rtl="0" eaLnBrk="1" fontAlgn="auto" latinLnBrk="0" hangingPunct="0">
              <a:lnSpc>
                <a:spcPct val="100000"/>
              </a:lnSpc>
              <a:spcBef>
                <a:spcPts val="0"/>
              </a:spcBef>
              <a:spcAft>
                <a:spcPts val="0"/>
              </a:spcAft>
              <a:buClrTx/>
              <a:buSzTx/>
              <a:buFontTx/>
              <a:buNone/>
              <a:tabLst/>
              <a:defRPr sz="1600">
                <a:solidFill>
                  <a:srgbClr val="FFFFFF"/>
                </a:solidFill>
              </a:defRPr>
            </a:pPr>
            <a:endParaRPr kumimoji="0" sz="1200" b="0" i="0" u="none" strike="noStrike" kern="0" cap="none" spc="0" normalizeH="0" baseline="0" noProof="0">
              <a:ln>
                <a:noFill/>
              </a:ln>
              <a:solidFill>
                <a:srgbClr val="FFFFFF"/>
              </a:solidFill>
              <a:effectLst/>
              <a:uLnTx/>
              <a:uFillTx/>
              <a:latin typeface="Helvetica Light"/>
              <a:sym typeface="Helvetica Light"/>
            </a:endParaRPr>
          </a:p>
        </p:txBody>
      </p:sp>
      <p:sp>
        <p:nvSpPr>
          <p:cNvPr id="16" name="TextBox 18">
            <a:extLst>
              <a:ext uri="{FF2B5EF4-FFF2-40B4-BE49-F238E27FC236}">
                <a16:creationId xmlns:a16="http://schemas.microsoft.com/office/drawing/2014/main" id="{7D66704D-DE98-A34A-BF8C-05B1D4A786CA}"/>
              </a:ext>
            </a:extLst>
          </p:cNvPr>
          <p:cNvSpPr txBox="1"/>
          <p:nvPr/>
        </p:nvSpPr>
        <p:spPr>
          <a:xfrm>
            <a:off x="518504" y="1724194"/>
            <a:ext cx="5330753" cy="2896945"/>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spAutoFit/>
          </a:bodyPr>
          <a:lstStyle/>
          <a:p>
            <a:pPr defTabSz="605498">
              <a:spcBef>
                <a:spcPts val="200"/>
              </a:spcBef>
              <a:buClr>
                <a:srgbClr val="0C2454"/>
              </a:buClr>
              <a:buSzPct val="100000"/>
              <a:defRPr sz="1300">
                <a:solidFill>
                  <a:srgbClr val="0B141F"/>
                </a:solidFill>
                <a:latin typeface="Montserrat Light"/>
                <a:ea typeface="Montserrat Light"/>
                <a:cs typeface="Montserrat Light"/>
                <a:sym typeface="Montserrat Light"/>
              </a:defRPr>
            </a:pPr>
            <a:r>
              <a:rPr lang="en-US" sz="1600" dirty="0">
                <a:solidFill>
                  <a:schemeClr val="tx1">
                    <a:lumMod val="50000"/>
                    <a:lumOff val="50000"/>
                  </a:schemeClr>
                </a:solidFill>
                <a:latin typeface="Century Gothic" panose="020B0502020202020204" pitchFamily="34" charset="0"/>
              </a:rPr>
              <a:t>-   One-on-one consultations from trained beauty </a:t>
            </a:r>
            <a:br>
              <a:rPr lang="en-US" sz="1600" dirty="0">
                <a:solidFill>
                  <a:schemeClr val="tx1">
                    <a:lumMod val="50000"/>
                    <a:lumOff val="50000"/>
                  </a:schemeClr>
                </a:solidFill>
                <a:latin typeface="Century Gothic" panose="020B0502020202020204" pitchFamily="34" charset="0"/>
              </a:rPr>
            </a:br>
            <a:r>
              <a:rPr lang="en-US" sz="1600" dirty="0">
                <a:solidFill>
                  <a:schemeClr val="tx1">
                    <a:lumMod val="50000"/>
                    <a:lumOff val="50000"/>
                  </a:schemeClr>
                </a:solidFill>
                <a:latin typeface="Century Gothic" panose="020B0502020202020204" pitchFamily="34" charset="0"/>
              </a:rPr>
              <a:t>    advisors to </a:t>
            </a:r>
            <a:r>
              <a:rPr lang="en-US" sz="1600" dirty="0" err="1">
                <a:solidFill>
                  <a:schemeClr val="tx1">
                    <a:lumMod val="50000"/>
                    <a:lumOff val="50000"/>
                  </a:schemeClr>
                </a:solidFill>
                <a:latin typeface="Century Gothic" panose="020B0502020202020204" pitchFamily="34" charset="0"/>
              </a:rPr>
              <a:t>maximise</a:t>
            </a:r>
            <a:r>
              <a:rPr lang="en-US" sz="1600" dirty="0">
                <a:solidFill>
                  <a:schemeClr val="tx1">
                    <a:lumMod val="50000"/>
                    <a:lumOff val="50000"/>
                  </a:schemeClr>
                </a:solidFill>
                <a:latin typeface="Century Gothic" panose="020B0502020202020204" pitchFamily="34" charset="0"/>
              </a:rPr>
              <a:t> client investment in products</a:t>
            </a:r>
          </a:p>
          <a:p>
            <a:pPr defTabSz="605498">
              <a:spcBef>
                <a:spcPts val="200"/>
              </a:spcBef>
              <a:buClr>
                <a:srgbClr val="0C2454"/>
              </a:buClr>
              <a:buSzPct val="100000"/>
              <a:defRPr sz="1300">
                <a:solidFill>
                  <a:srgbClr val="0B141F"/>
                </a:solidFill>
                <a:latin typeface="Montserrat Light"/>
                <a:ea typeface="Montserrat Light"/>
                <a:cs typeface="Montserrat Light"/>
                <a:sym typeface="Montserrat Light"/>
              </a:defRPr>
            </a:pPr>
            <a:r>
              <a:rPr lang="en-US" sz="1600" dirty="0">
                <a:solidFill>
                  <a:schemeClr val="tx1">
                    <a:lumMod val="50000"/>
                    <a:lumOff val="50000"/>
                  </a:schemeClr>
                </a:solidFill>
                <a:latin typeface="Century Gothic" panose="020B0502020202020204" pitchFamily="34" charset="0"/>
              </a:rPr>
              <a:t>-   Professional products at affordable prices</a:t>
            </a:r>
          </a:p>
          <a:p>
            <a:pPr defTabSz="605498">
              <a:spcBef>
                <a:spcPts val="200"/>
              </a:spcBef>
              <a:buClr>
                <a:srgbClr val="0C2454"/>
              </a:buClr>
              <a:buSzPct val="100000"/>
              <a:defRPr sz="1300">
                <a:solidFill>
                  <a:srgbClr val="0B141F"/>
                </a:solidFill>
                <a:latin typeface="Montserrat Light"/>
                <a:ea typeface="Montserrat Light"/>
                <a:cs typeface="Montserrat Light"/>
                <a:sym typeface="Montserrat Light"/>
              </a:defRPr>
            </a:pPr>
            <a:r>
              <a:rPr lang="en-US" sz="1600" dirty="0">
                <a:solidFill>
                  <a:schemeClr val="tx1">
                    <a:lumMod val="50000"/>
                    <a:lumOff val="50000"/>
                  </a:schemeClr>
                </a:solidFill>
                <a:latin typeface="Century Gothic" panose="020B0502020202020204" pitchFamily="34" charset="0"/>
              </a:rPr>
              <a:t>-   Education on Beauty from the Inside Out</a:t>
            </a:r>
          </a:p>
          <a:p>
            <a:pPr defTabSz="605498">
              <a:spcBef>
                <a:spcPts val="200"/>
              </a:spcBef>
              <a:buClr>
                <a:srgbClr val="0C2454"/>
              </a:buClr>
              <a:buSzPct val="100000"/>
              <a:defRPr sz="1300">
                <a:solidFill>
                  <a:srgbClr val="0B141F"/>
                </a:solidFill>
                <a:latin typeface="Montserrat Light"/>
                <a:ea typeface="Montserrat Light"/>
                <a:cs typeface="Montserrat Light"/>
                <a:sym typeface="Montserrat Light"/>
              </a:defRPr>
            </a:pPr>
            <a:r>
              <a:rPr lang="en-US" sz="1600" dirty="0">
                <a:solidFill>
                  <a:schemeClr val="tx1">
                    <a:lumMod val="50000"/>
                    <a:lumOff val="50000"/>
                  </a:schemeClr>
                </a:solidFill>
                <a:latin typeface="Century Gothic" panose="020B0502020202020204" pitchFamily="34" charset="0"/>
              </a:rPr>
              <a:t>-   </a:t>
            </a:r>
            <a:r>
              <a:rPr lang="en-US" sz="1600" dirty="0" err="1">
                <a:solidFill>
                  <a:schemeClr val="tx1">
                    <a:lumMod val="50000"/>
                    <a:lumOff val="50000"/>
                  </a:schemeClr>
                </a:solidFill>
                <a:latin typeface="Century Gothic" panose="020B0502020202020204" pitchFamily="34" charset="0"/>
              </a:rPr>
              <a:t>Customised</a:t>
            </a:r>
            <a:r>
              <a:rPr lang="en-US" sz="1600" dirty="0">
                <a:solidFill>
                  <a:schemeClr val="tx1">
                    <a:lumMod val="50000"/>
                    <a:lumOff val="50000"/>
                  </a:schemeClr>
                </a:solidFill>
                <a:latin typeface="Century Gothic" panose="020B0502020202020204" pitchFamily="34" charset="0"/>
              </a:rPr>
              <a:t> skin care regimens</a:t>
            </a:r>
          </a:p>
          <a:p>
            <a:pPr defTabSz="605498">
              <a:spcBef>
                <a:spcPts val="200"/>
              </a:spcBef>
              <a:buClr>
                <a:srgbClr val="0C2454"/>
              </a:buClr>
              <a:buSzPct val="100000"/>
              <a:defRPr sz="1300">
                <a:solidFill>
                  <a:srgbClr val="0B141F"/>
                </a:solidFill>
                <a:latin typeface="Montserrat Light"/>
                <a:ea typeface="Montserrat Light"/>
                <a:cs typeface="Montserrat Light"/>
                <a:sym typeface="Montserrat Light"/>
              </a:defRPr>
            </a:pPr>
            <a:r>
              <a:rPr lang="en-US" sz="1600" dirty="0">
                <a:solidFill>
                  <a:schemeClr val="tx1">
                    <a:lumMod val="50000"/>
                    <a:lumOff val="50000"/>
                  </a:schemeClr>
                </a:solidFill>
                <a:latin typeface="Century Gothic" panose="020B0502020202020204" pitchFamily="34" charset="0"/>
              </a:rPr>
              <a:t>-   Fun Application Workshops to build confidence</a:t>
            </a:r>
          </a:p>
          <a:p>
            <a:pPr defTabSz="605498">
              <a:spcBef>
                <a:spcPts val="200"/>
              </a:spcBef>
              <a:buClr>
                <a:srgbClr val="0C2454"/>
              </a:buClr>
              <a:buSzPct val="100000"/>
              <a:defRPr sz="1300">
                <a:solidFill>
                  <a:srgbClr val="0B141F"/>
                </a:solidFill>
                <a:latin typeface="Montserrat Light"/>
                <a:ea typeface="Montserrat Light"/>
                <a:cs typeface="Montserrat Light"/>
                <a:sym typeface="Montserrat Light"/>
              </a:defRPr>
            </a:pPr>
            <a:r>
              <a:rPr lang="en-US" sz="1600" dirty="0">
                <a:solidFill>
                  <a:schemeClr val="tx1">
                    <a:lumMod val="50000"/>
                    <a:lumOff val="50000"/>
                  </a:schemeClr>
                </a:solidFill>
                <a:latin typeface="Century Gothic" panose="020B0502020202020204" pitchFamily="34" charset="0"/>
              </a:rPr>
              <a:t>-   </a:t>
            </a:r>
            <a:r>
              <a:rPr lang="en-US" sz="1600" dirty="0" err="1">
                <a:solidFill>
                  <a:schemeClr val="tx1">
                    <a:lumMod val="50000"/>
                    <a:lumOff val="50000"/>
                  </a:schemeClr>
                </a:solidFill>
                <a:latin typeface="Century Gothic" panose="020B0502020202020204" pitchFamily="34" charset="0"/>
              </a:rPr>
              <a:t>Colour</a:t>
            </a:r>
            <a:r>
              <a:rPr lang="en-US" sz="1600" dirty="0">
                <a:solidFill>
                  <a:schemeClr val="tx1">
                    <a:lumMod val="50000"/>
                    <a:lumOff val="50000"/>
                  </a:schemeClr>
                </a:solidFill>
                <a:latin typeface="Century Gothic" panose="020B0502020202020204" pitchFamily="34" charset="0"/>
              </a:rPr>
              <a:t> cosmetics with the HIGHEST </a:t>
            </a:r>
            <a:br>
              <a:rPr lang="en-US" sz="1600" dirty="0">
                <a:solidFill>
                  <a:schemeClr val="tx1">
                    <a:lumMod val="50000"/>
                    <a:lumOff val="50000"/>
                  </a:schemeClr>
                </a:solidFill>
                <a:latin typeface="Century Gothic" panose="020B0502020202020204" pitchFamily="34" charset="0"/>
              </a:rPr>
            </a:br>
            <a:r>
              <a:rPr lang="en-US" sz="1600" dirty="0">
                <a:solidFill>
                  <a:schemeClr val="tx1">
                    <a:lumMod val="50000"/>
                    <a:lumOff val="50000"/>
                  </a:schemeClr>
                </a:solidFill>
                <a:latin typeface="Century Gothic" panose="020B0502020202020204" pitchFamily="34" charset="0"/>
              </a:rPr>
              <a:t>    quality ingredients.</a:t>
            </a:r>
          </a:p>
          <a:p>
            <a:pPr defTabSz="605498">
              <a:spcBef>
                <a:spcPts val="200"/>
              </a:spcBef>
              <a:buClr>
                <a:srgbClr val="0C2454"/>
              </a:buClr>
              <a:buSzPct val="100000"/>
              <a:defRPr sz="1300">
                <a:solidFill>
                  <a:srgbClr val="0B141F"/>
                </a:solidFill>
                <a:latin typeface="Montserrat Light"/>
                <a:ea typeface="Montserrat Light"/>
                <a:cs typeface="Montserrat Light"/>
                <a:sym typeface="Montserrat Light"/>
              </a:defRPr>
            </a:pPr>
            <a:r>
              <a:rPr lang="en-US" sz="1600" dirty="0">
                <a:solidFill>
                  <a:schemeClr val="tx1">
                    <a:lumMod val="50000"/>
                    <a:lumOff val="50000"/>
                  </a:schemeClr>
                </a:solidFill>
                <a:latin typeface="Century Gothic" panose="020B0502020202020204" pitchFamily="34" charset="0"/>
              </a:rPr>
              <a:t>-   Hostess Incentives to pair with educational Retail </a:t>
            </a:r>
            <a:br>
              <a:rPr lang="en-US" sz="1600" dirty="0">
                <a:solidFill>
                  <a:schemeClr val="tx1">
                    <a:lumMod val="50000"/>
                    <a:lumOff val="50000"/>
                  </a:schemeClr>
                </a:solidFill>
                <a:latin typeface="Century Gothic" panose="020B0502020202020204" pitchFamily="34" charset="0"/>
              </a:rPr>
            </a:br>
            <a:r>
              <a:rPr lang="en-US" sz="1600" dirty="0">
                <a:solidFill>
                  <a:schemeClr val="tx1">
                    <a:lumMod val="50000"/>
                    <a:lumOff val="50000"/>
                  </a:schemeClr>
                </a:solidFill>
                <a:latin typeface="Century Gothic" panose="020B0502020202020204" pitchFamily="34" charset="0"/>
              </a:rPr>
              <a:t>    Events (Beauty Basics, It’s Your Time to Shine, All </a:t>
            </a:r>
            <a:br>
              <a:rPr lang="en-US" sz="1600" dirty="0">
                <a:solidFill>
                  <a:schemeClr val="tx1">
                    <a:lumMod val="50000"/>
                    <a:lumOff val="50000"/>
                  </a:schemeClr>
                </a:solidFill>
                <a:latin typeface="Century Gothic" panose="020B0502020202020204" pitchFamily="34" charset="0"/>
              </a:rPr>
            </a:br>
            <a:r>
              <a:rPr lang="en-US" sz="1600" dirty="0">
                <a:solidFill>
                  <a:schemeClr val="tx1">
                    <a:lumMod val="50000"/>
                    <a:lumOff val="50000"/>
                  </a:schemeClr>
                </a:solidFill>
                <a:latin typeface="Century Gothic" panose="020B0502020202020204" pitchFamily="34" charset="0"/>
              </a:rPr>
              <a:t>    About Skin, etc.)</a:t>
            </a:r>
          </a:p>
        </p:txBody>
      </p:sp>
      <p:pic>
        <p:nvPicPr>
          <p:cNvPr id="1026" name="Picture 2" descr="Image result for motives cosmetics part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9437" y="1882106"/>
            <a:ext cx="2996924" cy="19976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58185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 name="Text"/>
          <p:cNvSpPr txBox="1">
            <a:spLocks noGrp="1"/>
          </p:cNvSpPr>
          <p:nvPr>
            <p:ph type="sldNum" sz="quarter" idx="2"/>
          </p:nvPr>
        </p:nvSpPr>
        <p:spPr>
          <a:xfrm>
            <a:off x="476250" y="4660460"/>
            <a:ext cx="115416" cy="189796"/>
          </a:xfrm>
          <a:prstGeom prst="rect">
            <a:avLst/>
          </a:prstGeom>
          <a:extLst>
            <a:ext uri="{C572A759-6A51-4108-AA02-DFA0A04FC94B}">
              <ma14:wrappingTextBoxFlag xmlns="" xmlns:ma14="http://schemas.microsoft.com/office/mac/drawingml/2011/main" val="1"/>
            </a:ext>
          </a:extLst>
        </p:spPr>
        <p:txBody>
          <a:bodyPr/>
          <a:lstStyle>
            <a:lvl1pPr defTabSz="309563">
              <a:defRPr sz="900"/>
            </a:lvl1pPr>
          </a:lstStyle>
          <a:p>
            <a:fld id="{86CB4B4D-7CA3-9044-876B-883B54F8677D}" type="slidenum">
              <a:rPr>
                <a:latin typeface="Helvetica Light"/>
                <a:sym typeface="Helvetica Light"/>
              </a:rPr>
              <a:pPr/>
              <a:t>14</a:t>
            </a:fld>
            <a:endParaRPr>
              <a:latin typeface="Helvetica Light"/>
              <a:sym typeface="Helvetica Light"/>
            </a:endParaRPr>
          </a:p>
        </p:txBody>
      </p:sp>
      <p:sp>
        <p:nvSpPr>
          <p:cNvPr id="1726" name="Rechteck"/>
          <p:cNvSpPr/>
          <p:nvPr/>
        </p:nvSpPr>
        <p:spPr>
          <a:xfrm>
            <a:off x="956073" y="714375"/>
            <a:ext cx="7239001" cy="3714750"/>
          </a:xfrm>
          <a:prstGeom prst="rect">
            <a:avLst/>
          </a:prstGeom>
          <a:solidFill>
            <a:srgbClr val="FFFFFF"/>
          </a:solidFill>
          <a:ln w="12700">
            <a:miter lim="400000"/>
          </a:ln>
        </p:spPr>
        <p:txBody>
          <a:bodyPr lIns="38100" tIns="38100" rIns="38100" bIns="38100" anchor="ctr"/>
          <a:lstStyle/>
          <a:p>
            <a:pPr defTabSz="685800">
              <a:defRPr sz="1600">
                <a:solidFill>
                  <a:srgbClr val="FFFFFF"/>
                </a:solidFill>
              </a:defRPr>
            </a:pPr>
            <a:endParaRPr sz="1200">
              <a:solidFill>
                <a:srgbClr val="FFFFFF"/>
              </a:solidFill>
              <a:latin typeface="Helvetica Light"/>
              <a:sym typeface="Helvetica Light"/>
            </a:endParaRPr>
          </a:p>
        </p:txBody>
      </p:sp>
      <p:sp>
        <p:nvSpPr>
          <p:cNvPr id="1727" name="WRITE YOUR NICE…"/>
          <p:cNvSpPr txBox="1"/>
          <p:nvPr/>
        </p:nvSpPr>
        <p:spPr>
          <a:xfrm>
            <a:off x="1670448" y="1497446"/>
            <a:ext cx="7016354" cy="369458"/>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defTabSz="685800">
              <a:lnSpc>
                <a:spcPct val="80000"/>
              </a:lnSpc>
              <a:defRPr sz="3600" spc="720">
                <a:solidFill>
                  <a:srgbClr val="151314"/>
                </a:solidFill>
                <a:latin typeface="Montserrat Bold"/>
                <a:ea typeface="Montserrat Bold"/>
                <a:cs typeface="Montserrat Bold"/>
                <a:sym typeface="Montserrat Bold"/>
              </a:defRPr>
            </a:pPr>
            <a:r>
              <a:rPr lang="en-US" sz="2700" spc="540" dirty="0">
                <a:solidFill>
                  <a:srgbClr val="151314"/>
                </a:solidFill>
                <a:latin typeface="Montserrat Bold"/>
                <a:sym typeface="Montserrat Bold"/>
              </a:rPr>
              <a:t>MISSION STATEMENT</a:t>
            </a:r>
            <a:endParaRPr sz="2700" spc="540" dirty="0">
              <a:solidFill>
                <a:srgbClr val="151314"/>
              </a:solidFill>
              <a:latin typeface="Montserrat Bold"/>
              <a:sym typeface="Montserrat Bold"/>
            </a:endParaRPr>
          </a:p>
        </p:txBody>
      </p:sp>
      <p:sp>
        <p:nvSpPr>
          <p:cNvPr id="1728" name="Dosduo doloresos rebum. Steo clita kuasd fruda gubergren, nosotra seada meram takimata sanctus est Lorem sus At vero eos et accusam eto justo fosduo dolores etoma jam rebum. Steot clita kuasd gubergren, nosotrad sea takimata sanctus est Lorem ipsdrin for the druamet."/>
          <p:cNvSpPr txBox="1"/>
          <p:nvPr/>
        </p:nvSpPr>
        <p:spPr>
          <a:xfrm>
            <a:off x="1705614" y="2952448"/>
            <a:ext cx="7987025" cy="283922"/>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nchor="ctr">
            <a:spAutoFit/>
          </a:bodyPr>
          <a:lstStyle/>
          <a:p>
            <a:pPr marL="1498298" lvl="0" indent="-1498298" defTabSz="443484">
              <a:lnSpc>
                <a:spcPct val="90000"/>
              </a:lnSpc>
              <a:spcBef>
                <a:spcPts val="600"/>
              </a:spcBef>
            </a:pPr>
            <a:r>
              <a:rPr lang="en-US" dirty="0">
                <a:solidFill>
                  <a:schemeClr val="tx1">
                    <a:lumMod val="50000"/>
                    <a:lumOff val="50000"/>
                  </a:schemeClr>
                </a:solidFill>
                <a:latin typeface="Montserrat" pitchFamily="2" charset="77"/>
                <a:ea typeface="Century Gothic"/>
                <a:cs typeface="Century Gothic"/>
                <a:sym typeface="Century Gothic"/>
              </a:rPr>
              <a:t>“The ability to make people look and feel better while </a:t>
            </a:r>
          </a:p>
        </p:txBody>
      </p:sp>
      <p:sp>
        <p:nvSpPr>
          <p:cNvPr id="1729" name="Dosduo doloresos rebum. Steo clita kuasd fruda gubergren, nosotra seada meram takimata sanctus est Lorem sus At vero eos et accusam eto justo fosduo dolores etoma jam rebum. Steot clita kuasd gubergren, nosotrad sea takimata sanctus est Lorem ipsdrin for the druamet."/>
          <p:cNvSpPr txBox="1"/>
          <p:nvPr/>
        </p:nvSpPr>
        <p:spPr>
          <a:xfrm>
            <a:off x="1670445" y="2244950"/>
            <a:ext cx="7804637" cy="366509"/>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defTabSz="685800"/>
            <a:r>
              <a:rPr lang="en-US" sz="1950" dirty="0"/>
              <a:t>PEOPLE EMPOWERING PEOPLE</a:t>
            </a:r>
            <a:endParaRPr sz="1950" dirty="0"/>
          </a:p>
        </p:txBody>
      </p:sp>
      <p:sp>
        <p:nvSpPr>
          <p:cNvPr id="13" name="Dosduo doloresos rebum. Steo clita kuasd fruda gubergren, nosotra seada meram takimata sanctus est Lorem sus At vero eos et accusam eto justo fosduo dolores etoma jam rebum. Steot clita kuasd gubergren, nosotrad sea takimata sanctus est Lorem ipsdrin for the druamet.">
            <a:extLst>
              <a:ext uri="{FF2B5EF4-FFF2-40B4-BE49-F238E27FC236}">
                <a16:creationId xmlns:a16="http://schemas.microsoft.com/office/drawing/2014/main" id="{656D252A-6F26-1046-9C96-9FB253E03939}"/>
              </a:ext>
            </a:extLst>
          </p:cNvPr>
          <p:cNvSpPr txBox="1"/>
          <p:nvPr/>
        </p:nvSpPr>
        <p:spPr>
          <a:xfrm>
            <a:off x="1705614" y="3236370"/>
            <a:ext cx="7987025" cy="283922"/>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nchor="ctr">
            <a:spAutoFit/>
          </a:bodyPr>
          <a:lstStyle/>
          <a:p>
            <a:pPr marL="1498298" lvl="0" indent="-1498298" defTabSz="443484">
              <a:lnSpc>
                <a:spcPct val="90000"/>
              </a:lnSpc>
              <a:spcBef>
                <a:spcPts val="600"/>
              </a:spcBef>
            </a:pPr>
            <a:r>
              <a:rPr lang="en-US" dirty="0">
                <a:solidFill>
                  <a:schemeClr val="tx1">
                    <a:lumMod val="50000"/>
                    <a:lumOff val="50000"/>
                  </a:schemeClr>
                </a:solidFill>
                <a:latin typeface="Montserrat" pitchFamily="2" charset="77"/>
                <a:ea typeface="Century Gothic"/>
                <a:cs typeface="Century Gothic"/>
                <a:sym typeface="Century Gothic"/>
              </a:rPr>
              <a:t>achieving the lifestyle they have always dreamed about.”</a:t>
            </a:r>
          </a:p>
        </p:txBody>
      </p:sp>
      <p:sp>
        <p:nvSpPr>
          <p:cNvPr id="14" name="Dosduo doloresos rebum. Steo clita kuasd fruda gubergren, nosotra seada meram takimata sanctus est Lorem sus At vero eos et accusam eto justo fosduo dolores etoma jam rebum. Steot clita kuasd gubergren, nosotrad sea takimata sanctus est Lorem ipsdrin for the druamet.">
            <a:extLst>
              <a:ext uri="{FF2B5EF4-FFF2-40B4-BE49-F238E27FC236}">
                <a16:creationId xmlns:a16="http://schemas.microsoft.com/office/drawing/2014/main" id="{4AA3CD54-7E2A-9E49-88DD-80C17310ED17}"/>
              </a:ext>
            </a:extLst>
          </p:cNvPr>
          <p:cNvSpPr txBox="1"/>
          <p:nvPr/>
        </p:nvSpPr>
        <p:spPr>
          <a:xfrm>
            <a:off x="5925706" y="3662253"/>
            <a:ext cx="7987025" cy="283922"/>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nchor="ctr">
            <a:spAutoFit/>
          </a:bodyPr>
          <a:lstStyle/>
          <a:p>
            <a:pPr marL="1498298" lvl="0" indent="-1498298" defTabSz="443484">
              <a:lnSpc>
                <a:spcPct val="90000"/>
              </a:lnSpc>
              <a:spcBef>
                <a:spcPts val="600"/>
              </a:spcBef>
            </a:pPr>
            <a:r>
              <a:rPr lang="en-US" dirty="0">
                <a:solidFill>
                  <a:schemeClr val="tx1">
                    <a:lumMod val="50000"/>
                    <a:lumOff val="50000"/>
                  </a:schemeClr>
                </a:solidFill>
                <a:latin typeface="Montserrat" pitchFamily="2" charset="77"/>
                <a:ea typeface="Century Gothic"/>
                <a:cs typeface="Century Gothic"/>
                <a:sym typeface="Century Gothic"/>
              </a:rPr>
              <a:t>- LOREN RIDINGER</a:t>
            </a:r>
          </a:p>
        </p:txBody>
      </p:sp>
      <p:pic>
        <p:nvPicPr>
          <p:cNvPr id="15" name="image5.png">
            <a:extLst>
              <a:ext uri="{FF2B5EF4-FFF2-40B4-BE49-F238E27FC236}">
                <a16:creationId xmlns:a16="http://schemas.microsoft.com/office/drawing/2014/main" id="{F3174046-EACE-F741-916A-432A361D978E}"/>
              </a:ext>
            </a:extLst>
          </p:cNvPr>
          <p:cNvPicPr>
            <a:picLocks noChangeAspect="1"/>
          </p:cNvPicPr>
          <p:nvPr/>
        </p:nvPicPr>
        <p:blipFill>
          <a:blip r:embed="rId2">
            <a:extLst/>
          </a:blip>
          <a:stretch>
            <a:fillRect/>
          </a:stretch>
        </p:blipFill>
        <p:spPr>
          <a:xfrm>
            <a:off x="6949817" y="4532411"/>
            <a:ext cx="1736985" cy="351130"/>
          </a:xfrm>
          <a:prstGeom prst="rect">
            <a:avLst/>
          </a:prstGeom>
          <a:ln w="12700">
            <a:miter lim="400000"/>
          </a:ln>
        </p:spPr>
      </p:pic>
    </p:spTree>
    <p:extLst>
      <p:ext uri="{BB962C8B-B14F-4D97-AF65-F5344CB8AC3E}">
        <p14:creationId xmlns:p14="http://schemas.microsoft.com/office/powerpoint/2010/main" val="176789801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a:extLst>
              <a:ext uri="{FF2B5EF4-FFF2-40B4-BE49-F238E27FC236}">
                <a16:creationId xmlns:a16="http://schemas.microsoft.com/office/drawing/2014/main" id="{FE4DC862-1DFC-154C-965B-E2BC95830056}"/>
              </a:ext>
            </a:extLst>
          </p:cNvPr>
          <p:cNvSpPr/>
          <p:nvPr/>
        </p:nvSpPr>
        <p:spPr>
          <a:xfrm>
            <a:off x="0" y="-16514"/>
            <a:ext cx="9144000" cy="287383"/>
          </a:xfrm>
          <a:prstGeom prst="rect">
            <a:avLst/>
          </a:prstGeom>
          <a:solidFill>
            <a:srgbClr val="73623B"/>
          </a:solidFill>
          <a:ln w="12700">
            <a:miter lim="400000"/>
          </a:ln>
        </p:spPr>
        <p:txBody>
          <a:bodyPr lIns="38100" tIns="38100" rIns="38100" bIns="38100" anchor="ctr"/>
          <a:lstStyle/>
          <a:p>
            <a:pPr marL="0" marR="0" lvl="0" indent="0" algn="l" defTabSz="685800" rtl="0" eaLnBrk="1" fontAlgn="auto" latinLnBrk="0" hangingPunct="0">
              <a:lnSpc>
                <a:spcPct val="100000"/>
              </a:lnSpc>
              <a:spcBef>
                <a:spcPts val="0"/>
              </a:spcBef>
              <a:spcAft>
                <a:spcPts val="0"/>
              </a:spcAft>
              <a:buClrTx/>
              <a:buSzTx/>
              <a:buFontTx/>
              <a:buNone/>
              <a:tabLst/>
              <a:defRPr sz="1600">
                <a:solidFill>
                  <a:srgbClr val="FFFFFF"/>
                </a:solidFill>
              </a:defRPr>
            </a:pPr>
            <a:endParaRPr kumimoji="0" sz="1200" b="0" i="0" u="none" strike="noStrike" kern="0" cap="none" spc="0" normalizeH="0" baseline="0" noProof="0">
              <a:ln>
                <a:noFill/>
              </a:ln>
              <a:solidFill>
                <a:srgbClr val="FFFFFF"/>
              </a:solidFill>
              <a:effectLst/>
              <a:uLnTx/>
              <a:uFillTx/>
              <a:latin typeface="Helvetica Light"/>
              <a:sym typeface="Helvetica Light"/>
            </a:endParaRPr>
          </a:p>
        </p:txBody>
      </p:sp>
      <p:sp>
        <p:nvSpPr>
          <p:cNvPr id="213" name="Shape 213"/>
          <p:cNvSpPr/>
          <p:nvPr/>
        </p:nvSpPr>
        <p:spPr>
          <a:xfrm>
            <a:off x="1341647" y="1270282"/>
            <a:ext cx="4998233" cy="2172004"/>
          </a:xfrm>
          <a:prstGeom prst="rect">
            <a:avLst/>
          </a:prstGeom>
          <a:ln w="12700">
            <a:miter lim="400000"/>
          </a:ln>
          <a:extLst>
            <a:ext uri="{C572A759-6A51-4108-AA02-DFA0A04FC94B}">
              <ma14:wrappingTextBoxFlag xmlns:ma14="http://schemas.microsoft.com/office/mac/drawingml/2011/main" xmlns="" val="1"/>
            </a:ext>
          </a:extLst>
        </p:spPr>
        <p:txBody>
          <a:bodyPr lIns="46799" tIns="46799" rIns="46799" bIns="46799">
            <a:spAutoFit/>
          </a:bodyPr>
          <a:lstStyle/>
          <a:p>
            <a:pPr marL="285750" lvl="0" indent="-285750">
              <a:buClr>
                <a:schemeClr val="tx1">
                  <a:lumMod val="50000"/>
                  <a:lumOff val="50000"/>
                </a:schemeClr>
              </a:buClr>
              <a:buSzPct val="100000"/>
              <a:buFont typeface="Arial" panose="020B0604020202020204" pitchFamily="34"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sz="1500" dirty="0">
                <a:solidFill>
                  <a:schemeClr val="tx1">
                    <a:lumMod val="50000"/>
                    <a:lumOff val="50000"/>
                  </a:schemeClr>
                </a:solidFill>
                <a:latin typeface="Montserrat Light" pitchFamily="2" charset="77"/>
                <a:ea typeface="Century Gothic"/>
                <a:cs typeface="Century Gothic"/>
                <a:sym typeface="Century Gothic"/>
              </a:rPr>
              <a:t>New York Post</a:t>
            </a:r>
          </a:p>
          <a:p>
            <a:pPr marL="285750" lvl="0" indent="-285750">
              <a:buClr>
                <a:schemeClr val="tx1">
                  <a:lumMod val="50000"/>
                  <a:lumOff val="50000"/>
                </a:schemeClr>
              </a:buClr>
              <a:buSzPct val="100000"/>
              <a:buFont typeface="Arial" panose="020B0604020202020204" pitchFamily="34"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sz="1500" dirty="0">
                <a:solidFill>
                  <a:schemeClr val="tx1">
                    <a:lumMod val="50000"/>
                    <a:lumOff val="50000"/>
                  </a:schemeClr>
                </a:solidFill>
                <a:latin typeface="Montserrat Light" pitchFamily="2" charset="77"/>
                <a:ea typeface="Century Gothic"/>
                <a:cs typeface="Century Gothic"/>
                <a:sym typeface="Century Gothic"/>
              </a:rPr>
              <a:t>In Touch magazine</a:t>
            </a:r>
            <a:endParaRPr sz="1500" dirty="0">
              <a:solidFill>
                <a:schemeClr val="tx1">
                  <a:lumMod val="50000"/>
                  <a:lumOff val="50000"/>
                </a:schemeClr>
              </a:solidFill>
              <a:latin typeface="Montserrat Light" pitchFamily="2" charset="77"/>
              <a:ea typeface="Arial"/>
              <a:cs typeface="Arial"/>
              <a:sym typeface="Arial"/>
            </a:endParaRPr>
          </a:p>
          <a:p>
            <a:pPr marL="285750" lvl="0" indent="-285750">
              <a:buClr>
                <a:schemeClr val="tx1">
                  <a:lumMod val="50000"/>
                  <a:lumOff val="50000"/>
                </a:schemeClr>
              </a:buClr>
              <a:buSzPct val="100000"/>
              <a:buFont typeface="Arial" panose="020B0604020202020204" pitchFamily="34"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sz="1500" dirty="0">
                <a:solidFill>
                  <a:schemeClr val="tx1">
                    <a:lumMod val="50000"/>
                    <a:lumOff val="50000"/>
                  </a:schemeClr>
                </a:solidFill>
                <a:latin typeface="Montserrat Light" pitchFamily="2" charset="77"/>
                <a:ea typeface="Century Gothic"/>
                <a:cs typeface="Century Gothic"/>
                <a:sym typeface="Century Gothic"/>
              </a:rPr>
              <a:t>Every Day with Rachael Ray magazine</a:t>
            </a:r>
            <a:endParaRPr sz="1500" dirty="0">
              <a:solidFill>
                <a:schemeClr val="tx1">
                  <a:lumMod val="50000"/>
                  <a:lumOff val="50000"/>
                </a:schemeClr>
              </a:solidFill>
              <a:latin typeface="Montserrat Light" pitchFamily="2" charset="77"/>
              <a:ea typeface="Arial"/>
              <a:cs typeface="Arial"/>
              <a:sym typeface="Arial"/>
            </a:endParaRPr>
          </a:p>
          <a:p>
            <a:pPr marL="285750" lvl="0" indent="-285750">
              <a:buClr>
                <a:schemeClr val="tx1">
                  <a:lumMod val="50000"/>
                  <a:lumOff val="50000"/>
                </a:schemeClr>
              </a:buClr>
              <a:buSzPct val="100000"/>
              <a:buFont typeface="Arial" panose="020B0604020202020204" pitchFamily="34"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sz="1500" dirty="0">
                <a:solidFill>
                  <a:schemeClr val="tx1">
                    <a:lumMod val="50000"/>
                    <a:lumOff val="50000"/>
                  </a:schemeClr>
                </a:solidFill>
                <a:latin typeface="Montserrat Light" pitchFamily="2" charset="77"/>
                <a:ea typeface="Century Gothic"/>
                <a:cs typeface="Century Gothic"/>
                <a:sym typeface="Century Gothic"/>
              </a:rPr>
              <a:t>Bravo’s “The Fashion Show”</a:t>
            </a:r>
          </a:p>
          <a:p>
            <a:pPr marL="285750" lvl="0" indent="-285750">
              <a:buClr>
                <a:schemeClr val="tx1">
                  <a:lumMod val="50000"/>
                  <a:lumOff val="50000"/>
                </a:schemeClr>
              </a:buClr>
              <a:buSzPct val="100000"/>
              <a:buFont typeface="Arial" panose="020B0604020202020204" pitchFamily="34"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sz="1500" dirty="0">
                <a:solidFill>
                  <a:schemeClr val="tx1">
                    <a:lumMod val="50000"/>
                    <a:lumOff val="50000"/>
                  </a:schemeClr>
                </a:solidFill>
                <a:latin typeface="Montserrat Light" pitchFamily="2" charset="77"/>
                <a:ea typeface="Century Gothic"/>
                <a:cs typeface="Century Gothic"/>
                <a:sym typeface="Century Gothic"/>
              </a:rPr>
              <a:t>People </a:t>
            </a:r>
            <a:r>
              <a:rPr sz="1500" dirty="0" err="1">
                <a:solidFill>
                  <a:schemeClr val="tx1">
                    <a:lumMod val="50000"/>
                    <a:lumOff val="50000"/>
                  </a:schemeClr>
                </a:solidFill>
                <a:latin typeface="Montserrat Light" pitchFamily="2" charset="77"/>
                <a:ea typeface="Century Gothic"/>
                <a:cs typeface="Century Gothic"/>
                <a:sym typeface="Century Gothic"/>
              </a:rPr>
              <a:t>En</a:t>
            </a:r>
            <a:r>
              <a:rPr sz="1500" dirty="0">
                <a:solidFill>
                  <a:schemeClr val="tx1">
                    <a:lumMod val="50000"/>
                    <a:lumOff val="50000"/>
                  </a:schemeClr>
                </a:solidFill>
                <a:latin typeface="Montserrat Light" pitchFamily="2" charset="77"/>
                <a:ea typeface="Century Gothic"/>
                <a:cs typeface="Century Gothic"/>
                <a:sym typeface="Century Gothic"/>
              </a:rPr>
              <a:t> </a:t>
            </a:r>
            <a:r>
              <a:rPr sz="1500" dirty="0" err="1">
                <a:solidFill>
                  <a:schemeClr val="tx1">
                    <a:lumMod val="50000"/>
                    <a:lumOff val="50000"/>
                  </a:schemeClr>
                </a:solidFill>
                <a:latin typeface="Montserrat Light" pitchFamily="2" charset="77"/>
                <a:ea typeface="Century Gothic"/>
                <a:cs typeface="Century Gothic"/>
                <a:sym typeface="Century Gothic"/>
              </a:rPr>
              <a:t>Español</a:t>
            </a:r>
            <a:r>
              <a:rPr sz="1500" dirty="0">
                <a:solidFill>
                  <a:schemeClr val="tx1">
                    <a:lumMod val="50000"/>
                    <a:lumOff val="50000"/>
                  </a:schemeClr>
                </a:solidFill>
                <a:latin typeface="Montserrat Light" pitchFamily="2" charset="77"/>
                <a:ea typeface="Century Gothic"/>
                <a:cs typeface="Century Gothic"/>
                <a:sym typeface="Century Gothic"/>
              </a:rPr>
              <a:t> magazine</a:t>
            </a:r>
            <a:endParaRPr sz="1500" dirty="0">
              <a:solidFill>
                <a:schemeClr val="tx1">
                  <a:lumMod val="50000"/>
                  <a:lumOff val="50000"/>
                </a:schemeClr>
              </a:solidFill>
              <a:latin typeface="Montserrat Light" pitchFamily="2" charset="77"/>
              <a:ea typeface="Arial"/>
              <a:cs typeface="Arial"/>
              <a:sym typeface="Arial"/>
            </a:endParaRPr>
          </a:p>
          <a:p>
            <a:pPr marL="285750" lvl="0" indent="-285750">
              <a:buClr>
                <a:schemeClr val="tx1">
                  <a:lumMod val="50000"/>
                  <a:lumOff val="50000"/>
                </a:schemeClr>
              </a:buClr>
              <a:buSzPct val="100000"/>
              <a:buFont typeface="Arial" panose="020B0604020202020204" pitchFamily="34"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sz="1500" dirty="0">
                <a:solidFill>
                  <a:schemeClr val="tx1">
                    <a:lumMod val="50000"/>
                    <a:lumOff val="50000"/>
                  </a:schemeClr>
                </a:solidFill>
                <a:latin typeface="Montserrat Light" pitchFamily="2" charset="77"/>
                <a:ea typeface="Century Gothic"/>
                <a:cs typeface="Century Gothic"/>
                <a:sym typeface="Century Gothic"/>
              </a:rPr>
              <a:t>Life &amp; Style magazine</a:t>
            </a:r>
            <a:endParaRPr sz="1500" dirty="0">
              <a:solidFill>
                <a:schemeClr val="tx1">
                  <a:lumMod val="50000"/>
                  <a:lumOff val="50000"/>
                </a:schemeClr>
              </a:solidFill>
              <a:latin typeface="Montserrat Light" pitchFamily="2" charset="77"/>
              <a:ea typeface="Arial"/>
              <a:cs typeface="Arial"/>
              <a:sym typeface="Arial"/>
            </a:endParaRPr>
          </a:p>
          <a:p>
            <a:pPr marL="285750" lvl="0" indent="-285750">
              <a:buClr>
                <a:schemeClr val="tx1">
                  <a:lumMod val="50000"/>
                  <a:lumOff val="50000"/>
                </a:schemeClr>
              </a:buClr>
              <a:buSzPct val="100000"/>
              <a:buFont typeface="Arial" panose="020B0604020202020204" pitchFamily="34"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sz="1500" dirty="0">
                <a:solidFill>
                  <a:schemeClr val="tx1">
                    <a:lumMod val="50000"/>
                    <a:lumOff val="50000"/>
                  </a:schemeClr>
                </a:solidFill>
                <a:latin typeface="Montserrat Light" pitchFamily="2" charset="77"/>
                <a:ea typeface="Century Gothic"/>
                <a:cs typeface="Century Gothic"/>
                <a:sym typeface="Century Gothic"/>
              </a:rPr>
              <a:t>Us Weekly magazine</a:t>
            </a:r>
            <a:endParaRPr sz="1500" dirty="0">
              <a:solidFill>
                <a:schemeClr val="tx1">
                  <a:lumMod val="50000"/>
                  <a:lumOff val="50000"/>
                </a:schemeClr>
              </a:solidFill>
              <a:latin typeface="Montserrat Light" pitchFamily="2" charset="77"/>
              <a:ea typeface="Arial"/>
              <a:cs typeface="Arial"/>
              <a:sym typeface="Arial"/>
            </a:endParaRPr>
          </a:p>
          <a:p>
            <a:pPr marL="285750" lvl="0" indent="-285750">
              <a:buClr>
                <a:schemeClr val="tx1">
                  <a:lumMod val="50000"/>
                  <a:lumOff val="50000"/>
                </a:schemeClr>
              </a:buClr>
              <a:buSzPct val="100000"/>
              <a:buFont typeface="Arial" panose="020B0604020202020204" pitchFamily="34"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sz="1500" dirty="0">
                <a:solidFill>
                  <a:schemeClr val="tx1">
                    <a:lumMod val="50000"/>
                    <a:lumOff val="50000"/>
                  </a:schemeClr>
                </a:solidFill>
                <a:latin typeface="Montserrat Light" pitchFamily="2" charset="77"/>
                <a:ea typeface="Century Gothic"/>
                <a:cs typeface="Century Gothic"/>
                <a:sym typeface="Century Gothic"/>
              </a:rPr>
              <a:t>Latina magazine</a:t>
            </a:r>
            <a:endParaRPr sz="1500" dirty="0">
              <a:solidFill>
                <a:schemeClr val="tx1">
                  <a:lumMod val="50000"/>
                  <a:lumOff val="50000"/>
                </a:schemeClr>
              </a:solidFill>
              <a:latin typeface="Montserrat Light" pitchFamily="2" charset="77"/>
              <a:ea typeface="Arial"/>
              <a:cs typeface="Arial"/>
              <a:sym typeface="Arial"/>
            </a:endParaRPr>
          </a:p>
          <a:p>
            <a:pPr marL="285750" lvl="0" indent="-285750">
              <a:buClr>
                <a:schemeClr val="tx1">
                  <a:lumMod val="50000"/>
                  <a:lumOff val="50000"/>
                </a:schemeClr>
              </a:buClr>
              <a:buSzPct val="100000"/>
              <a:buFont typeface="Arial" panose="020B0604020202020204" pitchFamily="34"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sz="1500" dirty="0">
                <a:solidFill>
                  <a:schemeClr val="tx1">
                    <a:lumMod val="50000"/>
                    <a:lumOff val="50000"/>
                  </a:schemeClr>
                </a:solidFill>
                <a:latin typeface="Montserrat Light" pitchFamily="2" charset="77"/>
                <a:ea typeface="Century Gothic"/>
                <a:cs typeface="Century Gothic"/>
                <a:sym typeface="Century Gothic"/>
              </a:rPr>
              <a:t>100 Thousand Club magazine</a:t>
            </a:r>
            <a:endParaRPr sz="1500" dirty="0">
              <a:solidFill>
                <a:schemeClr val="tx1">
                  <a:lumMod val="50000"/>
                  <a:lumOff val="50000"/>
                </a:schemeClr>
              </a:solidFill>
              <a:latin typeface="Montserrat Light" pitchFamily="2" charset="77"/>
              <a:ea typeface="Arial"/>
              <a:cs typeface="Arial"/>
              <a:sym typeface="Arial"/>
            </a:endParaRPr>
          </a:p>
        </p:txBody>
      </p:sp>
      <p:sp>
        <p:nvSpPr>
          <p:cNvPr id="214" name="Shape 214"/>
          <p:cNvSpPr/>
          <p:nvPr/>
        </p:nvSpPr>
        <p:spPr>
          <a:xfrm>
            <a:off x="5539444" y="1270282"/>
            <a:ext cx="3775365" cy="3556998"/>
          </a:xfrm>
          <a:prstGeom prst="rect">
            <a:avLst/>
          </a:prstGeom>
          <a:ln w="12700">
            <a:miter lim="400000"/>
          </a:ln>
          <a:extLst>
            <a:ext uri="{C572A759-6A51-4108-AA02-DFA0A04FC94B}">
              <ma14:wrappingTextBoxFlag xmlns:ma14="http://schemas.microsoft.com/office/mac/drawingml/2011/main" xmlns="" val="1"/>
            </a:ext>
          </a:extLst>
        </p:spPr>
        <p:txBody>
          <a:bodyPr lIns="46799" tIns="46799" rIns="46799" bIns="46799">
            <a:spAutoFit/>
          </a:bodyPr>
          <a:lstStyle/>
          <a:p>
            <a:pPr marL="285750" lvl="0" indent="-285750">
              <a:buClr>
                <a:schemeClr val="tx1">
                  <a:lumMod val="50000"/>
                  <a:lumOff val="50000"/>
                </a:schemeClr>
              </a:buClr>
              <a:buSzPct val="100000"/>
              <a:buFont typeface="Arial" panose="020B0604020202020204" pitchFamily="34"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sz="1500" dirty="0" err="1">
                <a:solidFill>
                  <a:schemeClr val="tx1">
                    <a:lumMod val="50000"/>
                    <a:lumOff val="50000"/>
                  </a:schemeClr>
                </a:solidFill>
                <a:latin typeface="Montserrat Light" pitchFamily="2" charset="77"/>
                <a:ea typeface="Century Gothic"/>
                <a:cs typeface="Century Gothic"/>
                <a:sym typeface="Century Gothic"/>
              </a:rPr>
              <a:t>Elle.com</a:t>
            </a:r>
            <a:endParaRPr sz="1500" dirty="0">
              <a:solidFill>
                <a:schemeClr val="tx1">
                  <a:lumMod val="50000"/>
                  <a:lumOff val="50000"/>
                </a:schemeClr>
              </a:solidFill>
              <a:latin typeface="Montserrat Light" pitchFamily="2" charset="77"/>
              <a:ea typeface="Century Gothic"/>
              <a:cs typeface="Century Gothic"/>
              <a:sym typeface="Century Gothic"/>
            </a:endParaRPr>
          </a:p>
          <a:p>
            <a:pPr marL="285750" lvl="0" indent="-285750">
              <a:buClr>
                <a:schemeClr val="tx1">
                  <a:lumMod val="50000"/>
                  <a:lumOff val="50000"/>
                </a:schemeClr>
              </a:buClr>
              <a:buSzPct val="100000"/>
              <a:buFont typeface="Arial" panose="020B0604020202020204" pitchFamily="34"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sz="1500" dirty="0">
                <a:solidFill>
                  <a:schemeClr val="tx1">
                    <a:lumMod val="50000"/>
                    <a:lumOff val="50000"/>
                  </a:schemeClr>
                </a:solidFill>
                <a:latin typeface="Montserrat Light" pitchFamily="2" charset="77"/>
                <a:ea typeface="Century Gothic"/>
                <a:cs typeface="Century Gothic"/>
                <a:sym typeface="Century Gothic"/>
              </a:rPr>
              <a:t>New York</a:t>
            </a:r>
            <a:endParaRPr sz="1500" dirty="0">
              <a:solidFill>
                <a:schemeClr val="tx1">
                  <a:lumMod val="50000"/>
                  <a:lumOff val="50000"/>
                </a:schemeClr>
              </a:solidFill>
              <a:latin typeface="Montserrat Light" pitchFamily="2" charset="77"/>
              <a:ea typeface="Arial"/>
              <a:cs typeface="Arial"/>
              <a:sym typeface="Arial"/>
            </a:endParaRPr>
          </a:p>
          <a:p>
            <a:pPr marL="285750" lvl="0" indent="-285750">
              <a:buClr>
                <a:schemeClr val="tx1">
                  <a:lumMod val="50000"/>
                  <a:lumOff val="50000"/>
                </a:schemeClr>
              </a:buClr>
              <a:buSzPct val="100000"/>
              <a:buFont typeface="Arial" panose="020B0604020202020204" pitchFamily="34"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sz="1500" dirty="0">
                <a:solidFill>
                  <a:schemeClr val="tx1">
                    <a:lumMod val="50000"/>
                    <a:lumOff val="50000"/>
                  </a:schemeClr>
                </a:solidFill>
                <a:latin typeface="Montserrat Light" pitchFamily="2" charset="77"/>
                <a:ea typeface="Century Gothic"/>
                <a:cs typeface="Century Gothic"/>
                <a:sym typeface="Century Gothic"/>
              </a:rPr>
              <a:t>Vogue</a:t>
            </a:r>
            <a:endParaRPr sz="1500" dirty="0">
              <a:solidFill>
                <a:schemeClr val="tx1">
                  <a:lumMod val="50000"/>
                  <a:lumOff val="50000"/>
                </a:schemeClr>
              </a:solidFill>
              <a:latin typeface="Montserrat Light" pitchFamily="2" charset="77"/>
              <a:ea typeface="Arial"/>
              <a:cs typeface="Arial"/>
              <a:sym typeface="Arial"/>
            </a:endParaRPr>
          </a:p>
          <a:p>
            <a:pPr marL="285750" lvl="0" indent="-285750">
              <a:buClr>
                <a:schemeClr val="tx1">
                  <a:lumMod val="50000"/>
                  <a:lumOff val="50000"/>
                </a:schemeClr>
              </a:buClr>
              <a:buSzPct val="100000"/>
              <a:buFont typeface="Arial" panose="020B0604020202020204" pitchFamily="34"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sz="1500" dirty="0">
                <a:solidFill>
                  <a:schemeClr val="tx1">
                    <a:lumMod val="50000"/>
                    <a:lumOff val="50000"/>
                  </a:schemeClr>
                </a:solidFill>
                <a:latin typeface="Montserrat Light" pitchFamily="2" charset="77"/>
                <a:ea typeface="Century Gothic"/>
                <a:cs typeface="Century Gothic"/>
                <a:sym typeface="Century Gothic"/>
              </a:rPr>
              <a:t>People Style Watch</a:t>
            </a:r>
            <a:endParaRPr sz="1500" dirty="0">
              <a:solidFill>
                <a:schemeClr val="tx1">
                  <a:lumMod val="50000"/>
                  <a:lumOff val="50000"/>
                </a:schemeClr>
              </a:solidFill>
              <a:latin typeface="Montserrat Light" pitchFamily="2" charset="77"/>
              <a:ea typeface="Arial"/>
              <a:cs typeface="Arial"/>
              <a:sym typeface="Arial"/>
            </a:endParaRPr>
          </a:p>
          <a:p>
            <a:pPr marL="285750" lvl="0" indent="-285750">
              <a:buClr>
                <a:schemeClr val="tx1">
                  <a:lumMod val="50000"/>
                  <a:lumOff val="50000"/>
                </a:schemeClr>
              </a:buClr>
              <a:buSzPct val="100000"/>
              <a:buFont typeface="Arial" panose="020B0604020202020204" pitchFamily="34"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sz="1500" dirty="0" err="1">
                <a:solidFill>
                  <a:schemeClr val="tx1">
                    <a:lumMod val="50000"/>
                    <a:lumOff val="50000"/>
                  </a:schemeClr>
                </a:solidFill>
                <a:latin typeface="Montserrat Light" pitchFamily="2" charset="77"/>
                <a:ea typeface="Century Gothic"/>
                <a:cs typeface="Century Gothic"/>
                <a:sym typeface="Century Gothic"/>
              </a:rPr>
              <a:t>InStyle</a:t>
            </a:r>
            <a:endParaRPr sz="1500" dirty="0">
              <a:solidFill>
                <a:schemeClr val="tx1">
                  <a:lumMod val="50000"/>
                  <a:lumOff val="50000"/>
                </a:schemeClr>
              </a:solidFill>
              <a:latin typeface="Montserrat Light" pitchFamily="2" charset="77"/>
              <a:ea typeface="Century Gothic"/>
              <a:cs typeface="Century Gothic"/>
              <a:sym typeface="Century Gothic"/>
            </a:endParaRPr>
          </a:p>
          <a:p>
            <a:pPr marL="285750" lvl="0" indent="-285750">
              <a:buClr>
                <a:schemeClr val="tx1">
                  <a:lumMod val="50000"/>
                  <a:lumOff val="50000"/>
                </a:schemeClr>
              </a:buClr>
              <a:buSzPct val="100000"/>
              <a:buFont typeface="Arial" panose="020B0604020202020204" pitchFamily="34"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sz="1500" dirty="0">
                <a:solidFill>
                  <a:schemeClr val="tx1">
                    <a:lumMod val="50000"/>
                    <a:lumOff val="50000"/>
                  </a:schemeClr>
                </a:solidFill>
                <a:latin typeface="Montserrat Light" pitchFamily="2" charset="77"/>
                <a:ea typeface="Century Gothic"/>
                <a:cs typeface="Century Gothic"/>
                <a:sym typeface="Century Gothic"/>
              </a:rPr>
              <a:t>Glamour</a:t>
            </a:r>
            <a:endParaRPr sz="1500" dirty="0">
              <a:solidFill>
                <a:schemeClr val="tx1">
                  <a:lumMod val="50000"/>
                  <a:lumOff val="50000"/>
                </a:schemeClr>
              </a:solidFill>
              <a:latin typeface="Montserrat Light" pitchFamily="2" charset="77"/>
              <a:ea typeface="Arial"/>
              <a:cs typeface="Arial"/>
              <a:sym typeface="Arial"/>
            </a:endParaRPr>
          </a:p>
          <a:p>
            <a:pPr marL="285750" lvl="0" indent="-285750">
              <a:buClr>
                <a:schemeClr val="tx1">
                  <a:lumMod val="50000"/>
                  <a:lumOff val="50000"/>
                </a:schemeClr>
              </a:buClr>
              <a:buSzPct val="100000"/>
              <a:buFont typeface="Arial" panose="020B0604020202020204" pitchFamily="34"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sz="1500" dirty="0">
                <a:solidFill>
                  <a:schemeClr val="tx1">
                    <a:lumMod val="50000"/>
                    <a:lumOff val="50000"/>
                  </a:schemeClr>
                </a:solidFill>
                <a:latin typeface="Montserrat Light" pitchFamily="2" charset="77"/>
                <a:ea typeface="Century Gothic"/>
                <a:cs typeface="Century Gothic"/>
                <a:sym typeface="Century Gothic"/>
              </a:rPr>
              <a:t>Allure</a:t>
            </a:r>
            <a:endParaRPr sz="1500" dirty="0">
              <a:solidFill>
                <a:schemeClr val="tx1">
                  <a:lumMod val="50000"/>
                  <a:lumOff val="50000"/>
                </a:schemeClr>
              </a:solidFill>
              <a:latin typeface="Montserrat Light" pitchFamily="2" charset="77"/>
              <a:ea typeface="Arial"/>
              <a:cs typeface="Arial"/>
              <a:sym typeface="Arial"/>
            </a:endParaRPr>
          </a:p>
          <a:p>
            <a:pPr marL="285750" lvl="0" indent="-285750">
              <a:buClr>
                <a:schemeClr val="tx1">
                  <a:lumMod val="50000"/>
                  <a:lumOff val="50000"/>
                </a:schemeClr>
              </a:buClr>
              <a:buSzPct val="100000"/>
              <a:buFont typeface="Arial" panose="020B0604020202020204" pitchFamily="34"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sz="1500" dirty="0">
                <a:solidFill>
                  <a:schemeClr val="tx1">
                    <a:lumMod val="50000"/>
                    <a:lumOff val="50000"/>
                  </a:schemeClr>
                </a:solidFill>
                <a:latin typeface="Montserrat Light" pitchFamily="2" charset="77"/>
                <a:ea typeface="Century Gothic"/>
                <a:cs typeface="Century Gothic"/>
                <a:sym typeface="Century Gothic"/>
              </a:rPr>
              <a:t>Cosmopolitan</a:t>
            </a:r>
            <a:endParaRPr sz="1500" dirty="0">
              <a:solidFill>
                <a:schemeClr val="tx1">
                  <a:lumMod val="50000"/>
                  <a:lumOff val="50000"/>
                </a:schemeClr>
              </a:solidFill>
              <a:latin typeface="Montserrat Light" pitchFamily="2" charset="77"/>
              <a:ea typeface="Arial"/>
              <a:cs typeface="Arial"/>
              <a:sym typeface="Arial"/>
            </a:endParaRPr>
          </a:p>
          <a:p>
            <a:pPr marL="285750" lvl="0" indent="-285750">
              <a:buClr>
                <a:schemeClr val="tx1">
                  <a:lumMod val="50000"/>
                  <a:lumOff val="50000"/>
                </a:schemeClr>
              </a:buClr>
              <a:buSzPct val="100000"/>
              <a:buFont typeface="Arial" panose="020B0604020202020204" pitchFamily="34"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sz="1500" dirty="0">
                <a:solidFill>
                  <a:schemeClr val="tx1">
                    <a:lumMod val="50000"/>
                    <a:lumOff val="50000"/>
                  </a:schemeClr>
                </a:solidFill>
                <a:latin typeface="Montserrat Light" pitchFamily="2" charset="77"/>
                <a:ea typeface="Century Gothic"/>
                <a:cs typeface="Century Gothic"/>
                <a:sym typeface="Century Gothic"/>
              </a:rPr>
              <a:t>Cosmo for Latinas</a:t>
            </a:r>
            <a:endParaRPr sz="1500" dirty="0">
              <a:solidFill>
                <a:schemeClr val="tx1">
                  <a:lumMod val="50000"/>
                  <a:lumOff val="50000"/>
                </a:schemeClr>
              </a:solidFill>
              <a:latin typeface="Montserrat Light" pitchFamily="2" charset="77"/>
              <a:ea typeface="Arial"/>
              <a:cs typeface="Arial"/>
              <a:sym typeface="Arial"/>
            </a:endParaRPr>
          </a:p>
          <a:p>
            <a:pPr marL="285750" lvl="0" indent="-285750">
              <a:buClr>
                <a:schemeClr val="tx1">
                  <a:lumMod val="50000"/>
                  <a:lumOff val="50000"/>
                </a:schemeClr>
              </a:buClr>
              <a:buSzPct val="100000"/>
              <a:buFont typeface="Arial" panose="020B0604020202020204" pitchFamily="34"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r>
              <a:rPr sz="1500" dirty="0">
                <a:solidFill>
                  <a:schemeClr val="tx1">
                    <a:lumMod val="50000"/>
                    <a:lumOff val="50000"/>
                  </a:schemeClr>
                </a:solidFill>
                <a:latin typeface="Montserrat Light" pitchFamily="2" charset="77"/>
                <a:ea typeface="Century Gothic"/>
                <a:cs typeface="Century Gothic"/>
                <a:sym typeface="Century Gothic"/>
              </a:rPr>
              <a:t>Lucky</a:t>
            </a:r>
            <a:endParaRPr sz="1500" dirty="0">
              <a:solidFill>
                <a:schemeClr val="tx1">
                  <a:lumMod val="50000"/>
                  <a:lumOff val="50000"/>
                </a:schemeClr>
              </a:solidFill>
              <a:latin typeface="Montserrat Light" pitchFamily="2" charset="77"/>
              <a:ea typeface="Arial"/>
              <a:cs typeface="Arial"/>
              <a:sym typeface="Arial"/>
            </a:endParaRPr>
          </a:p>
          <a:p>
            <a:pPr marL="342900" lvl="0" indent="-342900">
              <a:buClr>
                <a:srgbClr val="000000"/>
              </a:buClr>
              <a:buSzPct val="100000"/>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endParaRPr sz="1500" dirty="0">
              <a:solidFill>
                <a:srgbClr val="191227"/>
              </a:solidFill>
              <a:latin typeface="Montserrat Light" pitchFamily="2" charset="77"/>
              <a:ea typeface="Century Gothic"/>
              <a:cs typeface="Century Gothic"/>
              <a:sym typeface="Century Gothic"/>
            </a:endParaRPr>
          </a:p>
          <a:p>
            <a:pPr marL="342900" lvl="0" indent="-342900">
              <a:buClr>
                <a:srgbClr val="000000"/>
              </a:buClr>
              <a:buSzPct val="100000"/>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endParaRPr sz="1500" dirty="0">
              <a:solidFill>
                <a:srgbClr val="191227"/>
              </a:solidFill>
              <a:latin typeface="Montserrat Light" pitchFamily="2" charset="77"/>
              <a:ea typeface="Century Gothic"/>
              <a:cs typeface="Century Gothic"/>
              <a:sym typeface="Century Gothic"/>
            </a:endParaRPr>
          </a:p>
          <a:p>
            <a:pPr marL="342900" lvl="0" indent="-342900">
              <a:buClr>
                <a:srgbClr val="000000"/>
              </a:buClr>
              <a:buSzPct val="100000"/>
              <a:buFont typeface="Arial"/>
              <a:buChar char="•"/>
              <a:tabLst>
                <a:tab pos="914400" algn="l"/>
                <a:tab pos="1828800" algn="l"/>
                <a:tab pos="2743200" algn="l"/>
                <a:tab pos="3657600" algn="l"/>
                <a:tab pos="4572000" algn="l"/>
                <a:tab pos="5486400" algn="l"/>
                <a:tab pos="6400800" algn="l"/>
                <a:tab pos="7315200" algn="l"/>
                <a:tab pos="8229600" algn="l"/>
                <a:tab pos="9144000" algn="l"/>
                <a:tab pos="10058400" algn="l"/>
              </a:tabLst>
            </a:pPr>
            <a:endParaRPr sz="1500" dirty="0">
              <a:solidFill>
                <a:srgbClr val="191227"/>
              </a:solidFill>
              <a:latin typeface="Montserrat Light" pitchFamily="2" charset="77"/>
              <a:ea typeface="Century Gothic"/>
              <a:cs typeface="Century Gothic"/>
              <a:sym typeface="Century Gothic"/>
            </a:endParaRPr>
          </a:p>
          <a:p>
            <a:pPr marL="285750" lvl="0" indent="-285750">
              <a:buFont typeface="Arial" panose="020B0604020202020204" pitchFamily="34"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endParaRPr sz="1500" dirty="0">
              <a:solidFill>
                <a:srgbClr val="191227"/>
              </a:solidFill>
              <a:latin typeface="Montserrat Light" pitchFamily="2" charset="77"/>
              <a:ea typeface="Century Gothic"/>
              <a:cs typeface="Century Gothic"/>
              <a:sym typeface="Century Gothic"/>
            </a:endParaRPr>
          </a:p>
          <a:p>
            <a:pPr marL="285750" lvl="0" indent="-285750">
              <a:buFont typeface="Arial" panose="020B0604020202020204" pitchFamily="34" charset="0"/>
              <a:buChar char="•"/>
              <a:tabLst>
                <a:tab pos="914400" algn="l"/>
                <a:tab pos="1828800" algn="l"/>
                <a:tab pos="2743200" algn="l"/>
                <a:tab pos="3657600" algn="l"/>
                <a:tab pos="4572000" algn="l"/>
                <a:tab pos="5486400" algn="l"/>
                <a:tab pos="6400800" algn="l"/>
                <a:tab pos="7315200" algn="l"/>
                <a:tab pos="8229600" algn="l"/>
                <a:tab pos="9144000" algn="l"/>
                <a:tab pos="10058400" algn="l"/>
              </a:tabLst>
            </a:pPr>
            <a:endParaRPr sz="1500" dirty="0">
              <a:solidFill>
                <a:srgbClr val="191227"/>
              </a:solidFill>
              <a:latin typeface="Montserrat Light" pitchFamily="2" charset="77"/>
              <a:ea typeface="Century Gothic"/>
              <a:cs typeface="Century Gothic"/>
              <a:sym typeface="Century Gothic"/>
            </a:endParaRPr>
          </a:p>
        </p:txBody>
      </p:sp>
      <p:pic>
        <p:nvPicPr>
          <p:cNvPr id="215" name="image34.png" descr="T:\Motives\Press\Press 2014\2014MotivesPress\4 20 14 Motives Cosmo Latina spring 2014-1.png"/>
          <p:cNvPicPr/>
          <p:nvPr/>
        </p:nvPicPr>
        <p:blipFill>
          <a:blip r:embed="rId2">
            <a:extLst/>
          </a:blip>
          <a:stretch>
            <a:fillRect/>
          </a:stretch>
        </p:blipFill>
        <p:spPr>
          <a:xfrm rot="1186816">
            <a:off x="8059686" y="135864"/>
            <a:ext cx="1035845" cy="1335881"/>
          </a:xfrm>
          <a:prstGeom prst="rect">
            <a:avLst/>
          </a:prstGeom>
          <a:ln w="12700">
            <a:miter lim="400000"/>
          </a:ln>
        </p:spPr>
      </p:pic>
      <p:pic>
        <p:nvPicPr>
          <p:cNvPr id="216" name="image35.png"/>
          <p:cNvPicPr/>
          <p:nvPr/>
        </p:nvPicPr>
        <p:blipFill>
          <a:blip r:embed="rId3">
            <a:extLst/>
          </a:blip>
          <a:stretch>
            <a:fillRect/>
          </a:stretch>
        </p:blipFill>
        <p:spPr>
          <a:xfrm rot="20368488">
            <a:off x="8045091" y="1381933"/>
            <a:ext cx="1100139" cy="1514476"/>
          </a:xfrm>
          <a:prstGeom prst="rect">
            <a:avLst/>
          </a:prstGeom>
          <a:ln w="12700">
            <a:miter lim="400000"/>
          </a:ln>
        </p:spPr>
      </p:pic>
      <p:pic>
        <p:nvPicPr>
          <p:cNvPr id="217" name="image36.jpg" descr="Screen Shot 2012-05-29 at 7.19.30 PM.png"/>
          <p:cNvPicPr/>
          <p:nvPr/>
        </p:nvPicPr>
        <p:blipFill>
          <a:blip r:embed="rId4">
            <a:extLst/>
          </a:blip>
          <a:stretch>
            <a:fillRect/>
          </a:stretch>
        </p:blipFill>
        <p:spPr>
          <a:xfrm rot="1049911">
            <a:off x="-70368" y="147731"/>
            <a:ext cx="1035846" cy="1428751"/>
          </a:xfrm>
          <a:prstGeom prst="rect">
            <a:avLst/>
          </a:prstGeom>
          <a:ln w="12700">
            <a:miter lim="400000"/>
          </a:ln>
        </p:spPr>
      </p:pic>
      <p:pic>
        <p:nvPicPr>
          <p:cNvPr id="218" name="image37.png"/>
          <p:cNvPicPr/>
          <p:nvPr/>
        </p:nvPicPr>
        <p:blipFill>
          <a:blip r:embed="rId5">
            <a:extLst/>
          </a:blip>
          <a:stretch>
            <a:fillRect/>
          </a:stretch>
        </p:blipFill>
        <p:spPr>
          <a:xfrm rot="256941">
            <a:off x="8019797" y="2733614"/>
            <a:ext cx="1071564" cy="1450182"/>
          </a:xfrm>
          <a:prstGeom prst="rect">
            <a:avLst/>
          </a:prstGeom>
          <a:ln w="12700">
            <a:miter lim="400000"/>
          </a:ln>
          <a:effectLst>
            <a:outerShdw blurRad="63500" dist="38100" dir="8100000" rotWithShape="0">
              <a:srgbClr val="000000">
                <a:alpha val="39998"/>
              </a:srgbClr>
            </a:outerShdw>
          </a:effectLst>
        </p:spPr>
      </p:pic>
      <p:pic>
        <p:nvPicPr>
          <p:cNvPr id="219" name="image38.png" descr="raine-1.png"/>
          <p:cNvPicPr/>
          <p:nvPr/>
        </p:nvPicPr>
        <p:blipFill>
          <a:blip r:embed="rId6">
            <a:extLst/>
          </a:blip>
          <a:stretch>
            <a:fillRect/>
          </a:stretch>
        </p:blipFill>
        <p:spPr>
          <a:xfrm rot="20989728">
            <a:off x="7690731" y="4002866"/>
            <a:ext cx="1114426" cy="1435895"/>
          </a:xfrm>
          <a:prstGeom prst="rect">
            <a:avLst/>
          </a:prstGeom>
          <a:ln w="12700">
            <a:miter lim="400000"/>
          </a:ln>
        </p:spPr>
      </p:pic>
      <p:pic>
        <p:nvPicPr>
          <p:cNvPr id="220" name="image39.jpg" descr="csl050112latina-ns.jpg"/>
          <p:cNvPicPr/>
          <p:nvPr/>
        </p:nvPicPr>
        <p:blipFill>
          <a:blip r:embed="rId7">
            <a:extLst/>
          </a:blip>
          <a:stretch>
            <a:fillRect/>
          </a:stretch>
        </p:blipFill>
        <p:spPr>
          <a:xfrm rot="635288">
            <a:off x="6370668" y="4246386"/>
            <a:ext cx="1303273" cy="1794231"/>
          </a:xfrm>
          <a:prstGeom prst="rect">
            <a:avLst/>
          </a:prstGeom>
          <a:ln w="12700">
            <a:miter lim="400000"/>
          </a:ln>
        </p:spPr>
      </p:pic>
      <p:pic>
        <p:nvPicPr>
          <p:cNvPr id="221" name="image40.png" descr="Univision.png"/>
          <p:cNvPicPr/>
          <p:nvPr/>
        </p:nvPicPr>
        <p:blipFill>
          <a:blip r:embed="rId8">
            <a:extLst/>
          </a:blip>
          <a:stretch>
            <a:fillRect/>
          </a:stretch>
        </p:blipFill>
        <p:spPr>
          <a:xfrm>
            <a:off x="2710178" y="3691211"/>
            <a:ext cx="1534695" cy="288474"/>
          </a:xfrm>
          <a:prstGeom prst="rect">
            <a:avLst/>
          </a:prstGeom>
          <a:ln w="12700">
            <a:miter lim="400000"/>
          </a:ln>
        </p:spPr>
      </p:pic>
      <p:pic>
        <p:nvPicPr>
          <p:cNvPr id="222" name="image41.png" descr="HuffPostLogo.psd"/>
          <p:cNvPicPr/>
          <p:nvPr/>
        </p:nvPicPr>
        <p:blipFill>
          <a:blip r:embed="rId9">
            <a:extLst/>
          </a:blip>
          <a:stretch>
            <a:fillRect/>
          </a:stretch>
        </p:blipFill>
        <p:spPr>
          <a:xfrm>
            <a:off x="1387649" y="3653845"/>
            <a:ext cx="1208930" cy="363199"/>
          </a:xfrm>
          <a:prstGeom prst="rect">
            <a:avLst/>
          </a:prstGeom>
          <a:ln w="12700">
            <a:solidFill>
              <a:srgbClr val="FF0000"/>
            </a:solidFill>
          </a:ln>
        </p:spPr>
      </p:pic>
      <p:pic>
        <p:nvPicPr>
          <p:cNvPr id="223" name="image42.png" descr="Screen shot 2012-07-24 at 2.27.45 PM.png"/>
          <p:cNvPicPr/>
          <p:nvPr/>
        </p:nvPicPr>
        <p:blipFill>
          <a:blip r:embed="rId10">
            <a:extLst/>
          </a:blip>
          <a:stretch>
            <a:fillRect/>
          </a:stretch>
        </p:blipFill>
        <p:spPr>
          <a:xfrm>
            <a:off x="4382081" y="3593601"/>
            <a:ext cx="894959" cy="408569"/>
          </a:xfrm>
          <a:prstGeom prst="rect">
            <a:avLst/>
          </a:prstGeom>
          <a:ln w="12700">
            <a:miter lim="400000"/>
          </a:ln>
        </p:spPr>
      </p:pic>
      <p:pic>
        <p:nvPicPr>
          <p:cNvPr id="224" name="image43.png"/>
          <p:cNvPicPr/>
          <p:nvPr/>
        </p:nvPicPr>
        <p:blipFill>
          <a:blip r:embed="rId11">
            <a:extLst/>
          </a:blip>
          <a:stretch>
            <a:fillRect/>
          </a:stretch>
        </p:blipFill>
        <p:spPr>
          <a:xfrm rot="856192">
            <a:off x="5102369" y="4270878"/>
            <a:ext cx="1278501" cy="1764043"/>
          </a:xfrm>
          <a:prstGeom prst="rect">
            <a:avLst/>
          </a:prstGeom>
          <a:ln w="12700">
            <a:miter lim="400000"/>
          </a:ln>
        </p:spPr>
      </p:pic>
      <p:pic>
        <p:nvPicPr>
          <p:cNvPr id="225" name="image44.png" descr="Motives Elle Oct 2013-1.png"/>
          <p:cNvPicPr/>
          <p:nvPr/>
        </p:nvPicPr>
        <p:blipFill>
          <a:blip r:embed="rId12">
            <a:extLst/>
          </a:blip>
          <a:stretch>
            <a:fillRect/>
          </a:stretch>
        </p:blipFill>
        <p:spPr>
          <a:xfrm rot="902488">
            <a:off x="-105276" y="1494174"/>
            <a:ext cx="1100139" cy="1428751"/>
          </a:xfrm>
          <a:prstGeom prst="rect">
            <a:avLst/>
          </a:prstGeom>
          <a:ln w="12700">
            <a:miter lim="400000"/>
          </a:ln>
        </p:spPr>
      </p:pic>
      <p:pic>
        <p:nvPicPr>
          <p:cNvPr id="226" name="image45.jpg" descr="rs_293x385-131016120552-634.Jennifer-Lopez-Cover-People.jl.101613_copy.jpg"/>
          <p:cNvPicPr/>
          <p:nvPr/>
        </p:nvPicPr>
        <p:blipFill>
          <a:blip r:embed="rId13">
            <a:extLst/>
          </a:blip>
          <a:stretch>
            <a:fillRect/>
          </a:stretch>
        </p:blipFill>
        <p:spPr>
          <a:xfrm rot="20751116">
            <a:off x="3865919" y="4296707"/>
            <a:ext cx="1230417" cy="1617611"/>
          </a:xfrm>
          <a:prstGeom prst="rect">
            <a:avLst/>
          </a:prstGeom>
          <a:ln w="12700">
            <a:miter lim="400000"/>
          </a:ln>
        </p:spPr>
      </p:pic>
      <p:pic>
        <p:nvPicPr>
          <p:cNvPr id="227" name="image46.jpg" descr="COSMOcOVER.jpg"/>
          <p:cNvPicPr/>
          <p:nvPr/>
        </p:nvPicPr>
        <p:blipFill>
          <a:blip r:embed="rId14">
            <a:extLst/>
          </a:blip>
          <a:stretch>
            <a:fillRect/>
          </a:stretch>
        </p:blipFill>
        <p:spPr>
          <a:xfrm rot="20972380">
            <a:off x="-74346" y="2773895"/>
            <a:ext cx="992982" cy="1428751"/>
          </a:xfrm>
          <a:prstGeom prst="rect">
            <a:avLst/>
          </a:prstGeom>
          <a:ln w="12700">
            <a:miter lim="400000"/>
          </a:ln>
        </p:spPr>
      </p:pic>
      <p:pic>
        <p:nvPicPr>
          <p:cNvPr id="228" name="image47.png" descr="T:\Motives\Press\Press 2014\2014MotivesPress\5 1 14 La La Shimmers Instyle-1.png"/>
          <p:cNvPicPr/>
          <p:nvPr/>
        </p:nvPicPr>
        <p:blipFill>
          <a:blip r:embed="rId15">
            <a:extLst/>
          </a:blip>
          <a:stretch>
            <a:fillRect/>
          </a:stretch>
        </p:blipFill>
        <p:spPr>
          <a:xfrm rot="682890">
            <a:off x="190977" y="3919230"/>
            <a:ext cx="985839" cy="1371601"/>
          </a:xfrm>
          <a:prstGeom prst="rect">
            <a:avLst/>
          </a:prstGeom>
          <a:ln w="12700">
            <a:miter lim="400000"/>
          </a:ln>
        </p:spPr>
      </p:pic>
      <p:pic>
        <p:nvPicPr>
          <p:cNvPr id="229" name="image48.png" descr="T:\Motives\Press\Press 2014\2014MotivesPress\4 21 14 Motives NY Magazine-1.png"/>
          <p:cNvPicPr/>
          <p:nvPr/>
        </p:nvPicPr>
        <p:blipFill>
          <a:blip r:embed="rId16">
            <a:extLst/>
          </a:blip>
          <a:stretch>
            <a:fillRect/>
          </a:stretch>
        </p:blipFill>
        <p:spPr>
          <a:xfrm rot="20932815">
            <a:off x="1254419" y="4243880"/>
            <a:ext cx="1257301" cy="1628776"/>
          </a:xfrm>
          <a:prstGeom prst="rect">
            <a:avLst/>
          </a:prstGeom>
          <a:ln w="12700">
            <a:miter lim="400000"/>
          </a:ln>
        </p:spPr>
      </p:pic>
      <p:pic>
        <p:nvPicPr>
          <p:cNvPr id="230" name="image49.png"/>
          <p:cNvPicPr/>
          <p:nvPr/>
        </p:nvPicPr>
        <p:blipFill>
          <a:blip r:embed="rId17">
            <a:extLst/>
          </a:blip>
          <a:stretch>
            <a:fillRect/>
          </a:stretch>
        </p:blipFill>
        <p:spPr>
          <a:xfrm rot="1368750">
            <a:off x="2436641" y="4340747"/>
            <a:ext cx="1246379" cy="1834285"/>
          </a:xfrm>
          <a:prstGeom prst="rect">
            <a:avLst/>
          </a:prstGeom>
          <a:ln w="12700">
            <a:miter lim="400000"/>
          </a:ln>
        </p:spPr>
      </p:pic>
      <p:sp>
        <p:nvSpPr>
          <p:cNvPr id="22" name="MODERN…">
            <a:extLst>
              <a:ext uri="{FF2B5EF4-FFF2-40B4-BE49-F238E27FC236}">
                <a16:creationId xmlns:a16="http://schemas.microsoft.com/office/drawing/2014/main" id="{182711E2-92CF-4946-873C-55574E28B839}"/>
              </a:ext>
            </a:extLst>
          </p:cNvPr>
          <p:cNvSpPr txBox="1"/>
          <p:nvPr/>
        </p:nvSpPr>
        <p:spPr>
          <a:xfrm>
            <a:off x="0" y="542405"/>
            <a:ext cx="9144000" cy="627734"/>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nchor="ctr">
            <a:spAutoFit/>
          </a:bodyPr>
          <a:lstStyle/>
          <a:p>
            <a:pPr marL="0" marR="0" lvl="0" indent="0" algn="ctr" defTabSz="685800" rtl="0" eaLnBrk="1" fontAlgn="auto" latinLnBrk="0" hangingPunct="0">
              <a:lnSpc>
                <a:spcPct val="80000"/>
              </a:lnSpc>
              <a:spcBef>
                <a:spcPts val="0"/>
              </a:spcBef>
              <a:spcAft>
                <a:spcPts val="0"/>
              </a:spcAft>
              <a:buClrTx/>
              <a:buSzTx/>
              <a:buFontTx/>
              <a:buNone/>
              <a:tabLst/>
              <a:defRPr sz="3600" spc="600">
                <a:solidFill>
                  <a:srgbClr val="151314"/>
                </a:solidFill>
                <a:latin typeface="Montserrat Bold"/>
                <a:ea typeface="Montserrat Bold"/>
                <a:cs typeface="Montserrat Bold"/>
                <a:sym typeface="Montserrat Bold"/>
              </a:defRPr>
            </a:pPr>
            <a:r>
              <a:rPr lang="en-US" sz="2400" spc="450" dirty="0">
                <a:solidFill>
                  <a:srgbClr val="151314"/>
                </a:solidFill>
                <a:latin typeface="Montserrat Bold"/>
                <a:sym typeface="Montserrat Bold"/>
              </a:rPr>
              <a:t>MOTIVES</a:t>
            </a:r>
            <a:r>
              <a:rPr lang="en-US" sz="2400" spc="450" baseline="30000" dirty="0">
                <a:solidFill>
                  <a:srgbClr val="151314"/>
                </a:solidFill>
                <a:latin typeface="Montserrat Bold"/>
                <a:sym typeface="Montserrat Bold"/>
              </a:rPr>
              <a:t>®</a:t>
            </a:r>
            <a:r>
              <a:rPr lang="en-US" sz="2400" spc="450" dirty="0">
                <a:solidFill>
                  <a:srgbClr val="151314"/>
                </a:solidFill>
                <a:latin typeface="Montserrat Bold"/>
                <a:sym typeface="Montserrat Bold"/>
              </a:rPr>
              <a:t> BY LOREN RIDINGER</a:t>
            </a:r>
            <a:br>
              <a:rPr lang="en-US" sz="2400" spc="450" dirty="0">
                <a:solidFill>
                  <a:srgbClr val="151314"/>
                </a:solidFill>
                <a:latin typeface="Montserrat Bold"/>
                <a:sym typeface="Montserrat Bold"/>
              </a:rPr>
            </a:br>
            <a:r>
              <a:rPr lang="en-US" sz="2400" spc="450" dirty="0">
                <a:solidFill>
                  <a:srgbClr val="151314"/>
                </a:solidFill>
                <a:latin typeface="Montserrat Bold"/>
                <a:sym typeface="Montserrat Bold"/>
              </a:rPr>
              <a:t>HAS BEEN FEATURED IN:</a:t>
            </a:r>
            <a:endParaRPr kumimoji="0" sz="2400" b="0" i="0" u="none" strike="noStrike" kern="0" cap="none" spc="450" normalizeH="0" baseline="0" noProof="0" dirty="0">
              <a:ln>
                <a:noFill/>
              </a:ln>
              <a:solidFill>
                <a:srgbClr val="151314"/>
              </a:solidFill>
              <a:effectLst/>
              <a:uLnTx/>
              <a:uFillTx/>
              <a:latin typeface="Montserrat Bold"/>
              <a:sym typeface="Montserrat Bold"/>
            </a:endParaRPr>
          </a:p>
        </p:txBody>
      </p:sp>
    </p:spTree>
    <p:extLst>
      <p:ext uri="{BB962C8B-B14F-4D97-AF65-F5344CB8AC3E}">
        <p14:creationId xmlns:p14="http://schemas.microsoft.com/office/powerpoint/2010/main" val="194824282"/>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1" name="image62.png"/>
          <p:cNvPicPr>
            <a:picLocks noChangeAspect="1"/>
          </p:cNvPicPr>
          <p:nvPr/>
        </p:nvPicPr>
        <p:blipFill>
          <a:blip r:embed="rId2">
            <a:extLst/>
          </a:blip>
          <a:stretch>
            <a:fillRect/>
          </a:stretch>
        </p:blipFill>
        <p:spPr>
          <a:xfrm>
            <a:off x="2246693" y="1"/>
            <a:ext cx="3232404" cy="3895450"/>
          </a:xfrm>
          <a:prstGeom prst="rect">
            <a:avLst/>
          </a:prstGeom>
          <a:ln w="12700">
            <a:miter lim="400000"/>
          </a:ln>
        </p:spPr>
      </p:pic>
      <p:pic>
        <p:nvPicPr>
          <p:cNvPr id="3812" name="image2.jpeg" descr="MiamiOfficeStaff_20160203_143844.pdf"/>
          <p:cNvPicPr>
            <a:picLocks noChangeAspect="1"/>
          </p:cNvPicPr>
          <p:nvPr/>
        </p:nvPicPr>
        <p:blipFill>
          <a:blip r:embed="rId3">
            <a:extLst/>
          </a:blip>
          <a:stretch>
            <a:fillRect/>
          </a:stretch>
        </p:blipFill>
        <p:spPr>
          <a:xfrm>
            <a:off x="-49944" y="0"/>
            <a:ext cx="2474115" cy="3193708"/>
          </a:xfrm>
          <a:prstGeom prst="rect">
            <a:avLst/>
          </a:prstGeom>
          <a:ln w="12700">
            <a:miter lim="400000"/>
          </a:ln>
        </p:spPr>
      </p:pic>
      <p:pic>
        <p:nvPicPr>
          <p:cNvPr id="3813" name="image63.png" descr="VOGUE Magazine.png"/>
          <p:cNvPicPr>
            <a:picLocks noChangeAspect="1"/>
          </p:cNvPicPr>
          <p:nvPr/>
        </p:nvPicPr>
        <p:blipFill>
          <a:blip r:embed="rId4">
            <a:extLst/>
          </a:blip>
          <a:stretch>
            <a:fillRect/>
          </a:stretch>
        </p:blipFill>
        <p:spPr>
          <a:xfrm>
            <a:off x="-49945" y="735088"/>
            <a:ext cx="3099991" cy="1983044"/>
          </a:xfrm>
          <a:prstGeom prst="rect">
            <a:avLst/>
          </a:prstGeom>
          <a:ln w="12700">
            <a:miter lim="400000"/>
          </a:ln>
        </p:spPr>
      </p:pic>
      <p:pic>
        <p:nvPicPr>
          <p:cNvPr id="3814" name="image64.png"/>
          <p:cNvPicPr>
            <a:picLocks noChangeAspect="1"/>
          </p:cNvPicPr>
          <p:nvPr/>
        </p:nvPicPr>
        <p:blipFill>
          <a:blip r:embed="rId5">
            <a:extLst/>
          </a:blip>
          <a:stretch>
            <a:fillRect/>
          </a:stretch>
        </p:blipFill>
        <p:spPr>
          <a:xfrm>
            <a:off x="4901781" y="-60921"/>
            <a:ext cx="4406262" cy="5237915"/>
          </a:xfrm>
          <a:prstGeom prst="rect">
            <a:avLst/>
          </a:prstGeom>
          <a:ln w="12700">
            <a:miter lim="400000"/>
          </a:ln>
        </p:spPr>
      </p:pic>
      <p:pic>
        <p:nvPicPr>
          <p:cNvPr id="3815" name="image3.jpeg" descr="MiamiOfficeStaff_20160203_142846.pdf"/>
          <p:cNvPicPr>
            <a:picLocks noChangeAspect="1"/>
          </p:cNvPicPr>
          <p:nvPr/>
        </p:nvPicPr>
        <p:blipFill>
          <a:blip r:embed="rId6">
            <a:extLst/>
          </a:blip>
          <a:stretch>
            <a:fillRect/>
          </a:stretch>
        </p:blipFill>
        <p:spPr>
          <a:xfrm>
            <a:off x="1826002" y="2502882"/>
            <a:ext cx="2044723" cy="2639430"/>
          </a:xfrm>
          <a:prstGeom prst="rect">
            <a:avLst/>
          </a:prstGeom>
          <a:ln w="12700">
            <a:miter lim="400000"/>
          </a:ln>
        </p:spPr>
      </p:pic>
      <p:pic>
        <p:nvPicPr>
          <p:cNvPr id="3816" name="image4.jpeg"/>
          <p:cNvPicPr>
            <a:picLocks noChangeAspect="1"/>
          </p:cNvPicPr>
          <p:nvPr/>
        </p:nvPicPr>
        <p:blipFill>
          <a:blip r:embed="rId7">
            <a:extLst/>
          </a:blip>
          <a:stretch>
            <a:fillRect/>
          </a:stretch>
        </p:blipFill>
        <p:spPr>
          <a:xfrm>
            <a:off x="-49945" y="2822039"/>
            <a:ext cx="1887551" cy="2354959"/>
          </a:xfrm>
          <a:prstGeom prst="rect">
            <a:avLst/>
          </a:prstGeom>
          <a:ln w="12700">
            <a:miter lim="400000"/>
          </a:ln>
        </p:spPr>
      </p:pic>
      <p:pic>
        <p:nvPicPr>
          <p:cNvPr id="3817" name="image65.png"/>
          <p:cNvPicPr>
            <a:picLocks noChangeAspect="1"/>
          </p:cNvPicPr>
          <p:nvPr/>
        </p:nvPicPr>
        <p:blipFill>
          <a:blip r:embed="rId8">
            <a:extLst/>
          </a:blip>
          <a:stretch>
            <a:fillRect/>
          </a:stretch>
        </p:blipFill>
        <p:spPr>
          <a:xfrm>
            <a:off x="-4479940" y="-2611924"/>
            <a:ext cx="3546088" cy="1038755"/>
          </a:xfrm>
          <a:prstGeom prst="rect">
            <a:avLst/>
          </a:prstGeom>
          <a:ln w="12700">
            <a:miter lim="400000"/>
          </a:ln>
        </p:spPr>
      </p:pic>
      <p:pic>
        <p:nvPicPr>
          <p:cNvPr id="3818" name="image66.png" descr="Screen shot 2016-02-03 at 2.48.44 PM.png"/>
          <p:cNvPicPr>
            <a:picLocks noChangeAspect="1"/>
          </p:cNvPicPr>
          <p:nvPr/>
        </p:nvPicPr>
        <p:blipFill>
          <a:blip r:embed="rId9">
            <a:extLst/>
          </a:blip>
          <a:stretch>
            <a:fillRect/>
          </a:stretch>
        </p:blipFill>
        <p:spPr>
          <a:xfrm>
            <a:off x="6660136" y="1417952"/>
            <a:ext cx="2571441" cy="1462299"/>
          </a:xfrm>
          <a:prstGeom prst="rect">
            <a:avLst/>
          </a:prstGeom>
          <a:ln w="12700">
            <a:miter lim="400000"/>
          </a:ln>
        </p:spPr>
      </p:pic>
      <p:pic>
        <p:nvPicPr>
          <p:cNvPr id="3819" name="image67.png" descr="Screen shot 2016-02-03 at 1.57.16 PM.png"/>
          <p:cNvPicPr>
            <a:picLocks noChangeAspect="1"/>
          </p:cNvPicPr>
          <p:nvPr/>
        </p:nvPicPr>
        <p:blipFill>
          <a:blip r:embed="rId10">
            <a:extLst/>
          </a:blip>
          <a:stretch>
            <a:fillRect/>
          </a:stretch>
        </p:blipFill>
        <p:spPr>
          <a:xfrm>
            <a:off x="4058939" y="-49337"/>
            <a:ext cx="2073501" cy="1354447"/>
          </a:xfrm>
          <a:prstGeom prst="rect">
            <a:avLst/>
          </a:prstGeom>
          <a:ln w="12700">
            <a:miter lim="400000"/>
          </a:ln>
        </p:spPr>
      </p:pic>
      <p:pic>
        <p:nvPicPr>
          <p:cNvPr id="3820" name="image68.png" descr="Screen shot 2016-02-03 at 1.08.18 PM.png"/>
          <p:cNvPicPr>
            <a:picLocks noChangeAspect="1"/>
          </p:cNvPicPr>
          <p:nvPr/>
        </p:nvPicPr>
        <p:blipFill>
          <a:blip r:embed="rId11">
            <a:extLst/>
          </a:blip>
          <a:stretch>
            <a:fillRect/>
          </a:stretch>
        </p:blipFill>
        <p:spPr>
          <a:xfrm>
            <a:off x="-82040" y="3698494"/>
            <a:ext cx="2328734" cy="1489892"/>
          </a:xfrm>
          <a:prstGeom prst="rect">
            <a:avLst/>
          </a:prstGeom>
          <a:ln w="12700">
            <a:miter lim="400000"/>
          </a:ln>
        </p:spPr>
      </p:pic>
      <p:pic>
        <p:nvPicPr>
          <p:cNvPr id="3821" name="image5.jpeg" descr="MiamiOfficeStaff_20160203_142424.pdf"/>
          <p:cNvPicPr>
            <a:picLocks noChangeAspect="1"/>
          </p:cNvPicPr>
          <p:nvPr/>
        </p:nvPicPr>
        <p:blipFill>
          <a:blip r:embed="rId12">
            <a:extLst/>
          </a:blip>
          <a:stretch>
            <a:fillRect/>
          </a:stretch>
        </p:blipFill>
        <p:spPr>
          <a:xfrm>
            <a:off x="4679793" y="865850"/>
            <a:ext cx="2044723" cy="2639429"/>
          </a:xfrm>
          <a:prstGeom prst="rect">
            <a:avLst/>
          </a:prstGeom>
          <a:ln w="12700">
            <a:miter lim="400000"/>
          </a:ln>
        </p:spPr>
      </p:pic>
      <p:pic>
        <p:nvPicPr>
          <p:cNvPr id="3822" name="image6.jpeg" descr="TW_LDV_Elle Magazine Ad_35707_FINAL_outlined.jpg"/>
          <p:cNvPicPr>
            <a:picLocks noChangeAspect="1"/>
          </p:cNvPicPr>
          <p:nvPr/>
        </p:nvPicPr>
        <p:blipFill>
          <a:blip r:embed="rId13">
            <a:extLst/>
          </a:blip>
          <a:stretch>
            <a:fillRect/>
          </a:stretch>
        </p:blipFill>
        <p:spPr>
          <a:xfrm>
            <a:off x="3755977" y="2731128"/>
            <a:ext cx="1887527" cy="2399483"/>
          </a:xfrm>
          <a:prstGeom prst="rect">
            <a:avLst/>
          </a:prstGeom>
          <a:ln w="12700">
            <a:miter lim="400000"/>
          </a:ln>
        </p:spPr>
      </p:pic>
      <p:sp>
        <p:nvSpPr>
          <p:cNvPr id="3823" name="Shape 3823"/>
          <p:cNvSpPr/>
          <p:nvPr/>
        </p:nvSpPr>
        <p:spPr>
          <a:xfrm>
            <a:off x="6132437" y="3147569"/>
            <a:ext cx="3099141" cy="1983044"/>
          </a:xfrm>
          <a:prstGeom prst="rect">
            <a:avLst/>
          </a:prstGeom>
          <a:solidFill>
            <a:srgbClr val="FFFFFF"/>
          </a:solidFill>
          <a:ln>
            <a:solidFill>
              <a:srgbClr val="4A7EBB"/>
            </a:solidFill>
          </a:ln>
          <a:effectLst>
            <a:outerShdw blurRad="38100" dist="23000" dir="5400000" rotWithShape="0">
              <a:srgbClr val="000000">
                <a:alpha val="35000"/>
              </a:srgbClr>
            </a:outerShdw>
          </a:effectLst>
        </p:spPr>
        <p:txBody>
          <a:bodyPr lIns="34289" tIns="34289" rIns="34289" bIns="34289" anchor="ctr"/>
          <a:lstStyle/>
          <a:p>
            <a:pPr algn="ctr" defTabSz="685765">
              <a:defRPr sz="1800">
                <a:solidFill>
                  <a:srgbClr val="FFFFFF"/>
                </a:solidFill>
                <a:latin typeface="Calibri"/>
                <a:ea typeface="Calibri"/>
                <a:cs typeface="Calibri"/>
                <a:sym typeface="Calibri"/>
              </a:defRPr>
            </a:pPr>
            <a:endParaRPr sz="1350"/>
          </a:p>
        </p:txBody>
      </p:sp>
      <p:pic>
        <p:nvPicPr>
          <p:cNvPr id="3824" name="image69.png" descr="tw-loren-amber-elle-magazine-1015.pdf"/>
          <p:cNvPicPr>
            <a:picLocks noChangeAspect="1"/>
          </p:cNvPicPr>
          <p:nvPr/>
        </p:nvPicPr>
        <p:blipFill>
          <a:blip r:embed="rId14">
            <a:extLst/>
          </a:blip>
          <a:stretch>
            <a:fillRect/>
          </a:stretch>
        </p:blipFill>
        <p:spPr>
          <a:xfrm>
            <a:off x="6132437" y="3158443"/>
            <a:ext cx="3099141" cy="1983044"/>
          </a:xfrm>
          <a:prstGeom prst="rect">
            <a:avLst/>
          </a:prstGeom>
          <a:ln w="12700">
            <a:miter lim="400000"/>
          </a:ln>
        </p:spPr>
      </p:pic>
    </p:spTree>
    <p:extLst>
      <p:ext uri="{BB962C8B-B14F-4D97-AF65-F5344CB8AC3E}">
        <p14:creationId xmlns:p14="http://schemas.microsoft.com/office/powerpoint/2010/main" val="794985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19_Motives-video-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43" y="0"/>
            <a:ext cx="9144000" cy="51435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0001" y="1888727"/>
            <a:ext cx="4563999" cy="1356522"/>
          </a:xfrm>
          <a:prstGeom prst="rect">
            <a:avLst/>
          </a:prstGeom>
        </p:spPr>
      </p:pic>
      <p:sp>
        <p:nvSpPr>
          <p:cNvPr id="5" name="TextBox 4"/>
          <p:cNvSpPr txBox="1"/>
          <p:nvPr/>
        </p:nvSpPr>
        <p:spPr>
          <a:xfrm>
            <a:off x="7144" y="2279887"/>
            <a:ext cx="9136856" cy="553998"/>
          </a:xfrm>
          <a:prstGeom prst="rect">
            <a:avLst/>
          </a:prstGeom>
          <a:noFill/>
        </p:spPr>
        <p:txBody>
          <a:bodyPr wrap="square" rtlCol="0">
            <a:spAutoFit/>
          </a:bodyPr>
          <a:lstStyle/>
          <a:p>
            <a:pPr algn="ctr"/>
            <a:r>
              <a:rPr lang="en-US" sz="3000" spc="450" dirty="0">
                <a:solidFill>
                  <a:srgbClr val="7C6F4C"/>
                </a:solidFill>
                <a:latin typeface="Avenir Light" charset="0"/>
                <a:ea typeface="Avenir Light" charset="0"/>
                <a:cs typeface="Avenir Light" charset="0"/>
              </a:rPr>
              <a:t>#</a:t>
            </a:r>
            <a:r>
              <a:rPr lang="en-US" sz="3000" spc="450" dirty="0" err="1">
                <a:solidFill>
                  <a:srgbClr val="7C6F4C"/>
                </a:solidFill>
                <a:latin typeface="Avenir Light" charset="0"/>
                <a:ea typeface="Avenir Light" charset="0"/>
                <a:cs typeface="Avenir Light" charset="0"/>
              </a:rPr>
              <a:t>beautypreneur</a:t>
            </a:r>
            <a:endParaRPr lang="en-US" sz="3000" spc="450" dirty="0">
              <a:solidFill>
                <a:srgbClr val="7C6F4C"/>
              </a:solidFill>
              <a:latin typeface="Avenir Light" charset="0"/>
              <a:ea typeface="Avenir Light" charset="0"/>
              <a:cs typeface="Avenir Light" charset="0"/>
            </a:endParaRPr>
          </a:p>
        </p:txBody>
      </p:sp>
    </p:spTree>
    <p:extLst>
      <p:ext uri="{BB962C8B-B14F-4D97-AF65-F5344CB8AC3E}">
        <p14:creationId xmlns:p14="http://schemas.microsoft.com/office/powerpoint/2010/main" val="5096550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4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00"/>
                                        <p:tgtEl>
                                          <p:spTgt spid="4"/>
                                        </p:tgtEl>
                                      </p:cBhvr>
                                    </p:animEffect>
                                    <p:set>
                                      <p:cBhvr>
                                        <p:cTn id="16" dur="1" fill="hold">
                                          <p:stCondLst>
                                            <p:cond delay="999"/>
                                          </p:stCondLst>
                                        </p:cTn>
                                        <p:tgtEl>
                                          <p:spTgt spid="4"/>
                                        </p:tgtEl>
                                        <p:attrNameLst>
                                          <p:attrName>style.visibility</p:attrName>
                                        </p:attrNameLst>
                                      </p:cBhvr>
                                      <p:to>
                                        <p:strVal val="hidden"/>
                                      </p:to>
                                    </p:se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4" name="Rechteck"/>
          <p:cNvSpPr/>
          <p:nvPr/>
        </p:nvSpPr>
        <p:spPr>
          <a:xfrm>
            <a:off x="956073" y="714375"/>
            <a:ext cx="7239001" cy="3714750"/>
          </a:xfrm>
          <a:prstGeom prst="rect">
            <a:avLst/>
          </a:prstGeom>
          <a:solidFill>
            <a:srgbClr val="FFFFFF"/>
          </a:solidFill>
          <a:ln w="12700">
            <a:miter lim="400000"/>
          </a:ln>
        </p:spPr>
        <p:txBody>
          <a:bodyPr lIns="38100" tIns="38100" rIns="38100" bIns="38100" anchor="ctr"/>
          <a:lstStyle/>
          <a:p>
            <a:pPr marL="0" marR="0" lvl="0" indent="0" algn="l" defTabSz="457189" rtl="0" eaLnBrk="1" fontAlgn="auto" latinLnBrk="0" hangingPunct="0">
              <a:lnSpc>
                <a:spcPct val="100000"/>
              </a:lnSpc>
              <a:spcBef>
                <a:spcPts val="0"/>
              </a:spcBef>
              <a:spcAft>
                <a:spcPts val="0"/>
              </a:spcAft>
              <a:buClrTx/>
              <a:buSzTx/>
              <a:buFontTx/>
              <a:buNone/>
              <a:tabLst/>
              <a:defRPr sz="1600">
                <a:solidFill>
                  <a:srgbClr val="FFFFFF"/>
                </a:solidFill>
                <a:latin typeface="Helvetica Neue"/>
                <a:ea typeface="Helvetica Neue"/>
                <a:cs typeface="Helvetica Neue"/>
                <a:sym typeface="Helvetica Neue"/>
              </a:defRPr>
            </a:pPr>
            <a:endParaRPr kumimoji="0" sz="12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1855" name="WRITE YOUR NICE…"/>
          <p:cNvSpPr txBox="1"/>
          <p:nvPr/>
        </p:nvSpPr>
        <p:spPr>
          <a:xfrm>
            <a:off x="1917910" y="1159302"/>
            <a:ext cx="7016354" cy="2388601"/>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nchor="ctr">
            <a:spAutoFit/>
          </a:bodyPr>
          <a:lstStyle/>
          <a:p>
            <a:pPr marL="0" marR="0" lvl="0" indent="0" algn="l" defTabSz="457189" rtl="0" eaLnBrk="1" fontAlgn="auto" latinLnBrk="0" hangingPunct="1">
              <a:lnSpc>
                <a:spcPct val="90000"/>
              </a:lnSpc>
              <a:spcBef>
                <a:spcPts val="0"/>
              </a:spcBef>
              <a:spcAft>
                <a:spcPts val="0"/>
              </a:spcAft>
              <a:buClrTx/>
              <a:buSzTx/>
              <a:buFontTx/>
              <a:buNone/>
              <a:tabLst/>
              <a:defRPr/>
            </a:pPr>
            <a:r>
              <a:rPr kumimoji="0" lang="en-US" sz="2400" b="1" i="0" u="none" strike="noStrike" kern="0" cap="none" spc="600" normalizeH="0" baseline="0" noProof="0" dirty="0">
                <a:ln>
                  <a:noFill/>
                </a:ln>
                <a:solidFill>
                  <a:srgbClr val="000000"/>
                </a:solidFill>
                <a:effectLst/>
                <a:uLnTx/>
                <a:uFillTx/>
                <a:latin typeface="Montserrat" pitchFamily="2" charset="77"/>
                <a:sym typeface="Calibri"/>
              </a:rPr>
              <a:t>IMPERFECTION IS BEAUTY, MADNESS IS GENIUS AND IT’S BETTER TO BE ABSOLUTELY RIDICULOUS THAN ABSOLUTELY BORING</a:t>
            </a:r>
            <a:endParaRPr kumimoji="0" lang="en-US" sz="2800" b="1" i="0" u="none" strike="noStrike" kern="0" cap="none" spc="600" normalizeH="0" baseline="0" noProof="0" dirty="0">
              <a:ln>
                <a:noFill/>
              </a:ln>
              <a:solidFill>
                <a:srgbClr val="000000"/>
              </a:solidFill>
              <a:effectLst/>
              <a:uLnTx/>
              <a:uFillTx/>
              <a:latin typeface="Montserrat" pitchFamily="2" charset="77"/>
              <a:sym typeface="Calibri"/>
            </a:endParaRPr>
          </a:p>
          <a:p>
            <a:pPr marL="0" marR="0" lvl="0" indent="0" algn="l" defTabSz="457189" rtl="0" eaLnBrk="1" fontAlgn="auto" latinLnBrk="0" hangingPunct="0">
              <a:lnSpc>
                <a:spcPct val="80000"/>
              </a:lnSpc>
              <a:spcBef>
                <a:spcPts val="0"/>
              </a:spcBef>
              <a:spcAft>
                <a:spcPts val="0"/>
              </a:spcAft>
              <a:buClrTx/>
              <a:buSzTx/>
              <a:buFontTx/>
              <a:buNone/>
              <a:tabLst/>
              <a:defRPr sz="3600" spc="720">
                <a:solidFill>
                  <a:srgbClr val="151314"/>
                </a:solidFill>
                <a:latin typeface="Montserrat Bold"/>
                <a:ea typeface="Montserrat Bold"/>
                <a:cs typeface="Montserrat Bold"/>
                <a:sym typeface="Montserrat Bold"/>
              </a:defRPr>
            </a:pPr>
            <a:br>
              <a:rPr kumimoji="0" lang="en-US" sz="2800" b="1" i="0" u="none" strike="noStrike" kern="0" cap="none" spc="600" normalizeH="0" baseline="0" noProof="0" dirty="0">
                <a:ln>
                  <a:noFill/>
                </a:ln>
                <a:solidFill>
                  <a:srgbClr val="151314"/>
                </a:solidFill>
                <a:effectLst/>
                <a:uLnTx/>
                <a:uFillTx/>
                <a:latin typeface="Montserrat" pitchFamily="2" charset="77"/>
                <a:sym typeface="Montserrat Bold"/>
              </a:rPr>
            </a:br>
            <a:endParaRPr kumimoji="0" lang="en-US" sz="2800" b="1" i="0" u="none" strike="noStrike" kern="0" cap="none" spc="600" normalizeH="0" baseline="0" noProof="0" dirty="0">
              <a:ln>
                <a:noFill/>
              </a:ln>
              <a:solidFill>
                <a:srgbClr val="151314"/>
              </a:solidFill>
              <a:effectLst/>
              <a:uLnTx/>
              <a:uFillTx/>
              <a:latin typeface="Montserrat" pitchFamily="2" charset="77"/>
              <a:sym typeface="Montserrat Bold"/>
            </a:endParaRPr>
          </a:p>
        </p:txBody>
      </p:sp>
      <p:sp>
        <p:nvSpPr>
          <p:cNvPr id="24" name="WRITE YOUR NICE…">
            <a:extLst>
              <a:ext uri="{FF2B5EF4-FFF2-40B4-BE49-F238E27FC236}">
                <a16:creationId xmlns:a16="http://schemas.microsoft.com/office/drawing/2014/main" id="{274681D7-AE36-FA4B-A9FB-84D17177B87C}"/>
              </a:ext>
            </a:extLst>
          </p:cNvPr>
          <p:cNvSpPr txBox="1"/>
          <p:nvPr/>
        </p:nvSpPr>
        <p:spPr>
          <a:xfrm>
            <a:off x="1619794" y="1148041"/>
            <a:ext cx="7016354" cy="477821"/>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marL="0" marR="0" lvl="0" indent="0" algn="l" defTabSz="457189" rtl="0" eaLnBrk="1" fontAlgn="auto" latinLnBrk="0" hangingPunct="1">
              <a:lnSpc>
                <a:spcPct val="90000"/>
              </a:lnSpc>
              <a:spcBef>
                <a:spcPts val="0"/>
              </a:spcBef>
              <a:spcAft>
                <a:spcPts val="0"/>
              </a:spcAft>
              <a:buClrTx/>
              <a:buSzTx/>
              <a:buFontTx/>
              <a:buNone/>
              <a:tabLst/>
              <a:defRPr/>
            </a:pPr>
            <a:r>
              <a:rPr kumimoji="0" lang="en-US" sz="3200" b="1" i="0" u="none" strike="noStrike" kern="0" cap="none" spc="600" normalizeH="0" baseline="0" noProof="0" dirty="0">
                <a:ln>
                  <a:noFill/>
                </a:ln>
                <a:solidFill>
                  <a:srgbClr val="000000"/>
                </a:solidFill>
                <a:effectLst/>
                <a:uLnTx/>
                <a:uFillTx/>
                <a:latin typeface="Montserrat" pitchFamily="2" charset="77"/>
                <a:sym typeface="Calibri"/>
              </a:rPr>
              <a:t>“</a:t>
            </a:r>
          </a:p>
        </p:txBody>
      </p:sp>
      <p:sp>
        <p:nvSpPr>
          <p:cNvPr id="25" name="WRITE YOUR NICE…">
            <a:extLst>
              <a:ext uri="{FF2B5EF4-FFF2-40B4-BE49-F238E27FC236}">
                <a16:creationId xmlns:a16="http://schemas.microsoft.com/office/drawing/2014/main" id="{2131549C-271D-FB4B-99E6-5B174B183F29}"/>
              </a:ext>
            </a:extLst>
          </p:cNvPr>
          <p:cNvSpPr txBox="1"/>
          <p:nvPr/>
        </p:nvSpPr>
        <p:spPr>
          <a:xfrm>
            <a:off x="-319302" y="2438645"/>
            <a:ext cx="4176309" cy="477821"/>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nchor="ctr">
            <a:spAutoFit/>
          </a:bodyPr>
          <a:lstStyle/>
          <a:p>
            <a:pPr marL="0" marR="0" lvl="0" indent="0" algn="r" defTabSz="457189" rtl="0" eaLnBrk="1" fontAlgn="auto" latinLnBrk="0" hangingPunct="1">
              <a:lnSpc>
                <a:spcPct val="90000"/>
              </a:lnSpc>
              <a:spcBef>
                <a:spcPts val="0"/>
              </a:spcBef>
              <a:spcAft>
                <a:spcPts val="0"/>
              </a:spcAft>
              <a:buClrTx/>
              <a:buSzTx/>
              <a:buFontTx/>
              <a:buNone/>
              <a:tabLst/>
              <a:defRPr/>
            </a:pPr>
            <a:r>
              <a:rPr kumimoji="0" lang="en-US" sz="3200" b="1" i="0" u="none" strike="noStrike" kern="0" cap="none" spc="600" normalizeH="0" baseline="0" noProof="0" dirty="0">
                <a:ln>
                  <a:noFill/>
                </a:ln>
                <a:solidFill>
                  <a:srgbClr val="000000"/>
                </a:solidFill>
                <a:effectLst/>
                <a:uLnTx/>
                <a:uFillTx/>
                <a:latin typeface="Montserrat" pitchFamily="2" charset="77"/>
                <a:sym typeface="Calibri"/>
              </a:rPr>
              <a:t>”</a:t>
            </a:r>
          </a:p>
        </p:txBody>
      </p:sp>
      <p:sp>
        <p:nvSpPr>
          <p:cNvPr id="2" name="Rectangle 1">
            <a:extLst>
              <a:ext uri="{FF2B5EF4-FFF2-40B4-BE49-F238E27FC236}">
                <a16:creationId xmlns:a16="http://schemas.microsoft.com/office/drawing/2014/main" id="{CC6FDED2-790A-5F45-BD6B-865E9AB4E220}"/>
              </a:ext>
            </a:extLst>
          </p:cNvPr>
          <p:cNvSpPr/>
          <p:nvPr/>
        </p:nvSpPr>
        <p:spPr>
          <a:xfrm>
            <a:off x="1839532" y="2956472"/>
            <a:ext cx="3884397" cy="369332"/>
          </a:xfrm>
          <a:prstGeom prst="rect">
            <a:avLst/>
          </a:prstGeom>
        </p:spPr>
        <p:txBody>
          <a:bodyPr wrap="none">
            <a:spAutoFit/>
          </a:bodyPr>
          <a:lstStyle/>
          <a:p>
            <a:r>
              <a:rPr lang="en-US" b="1" spc="600" dirty="0">
                <a:latin typeface="Montserrat" pitchFamily="2" charset="77"/>
              </a:rPr>
              <a:t>- MARILYN MONROE</a:t>
            </a:r>
            <a:endParaRPr lang="en-US" dirty="0"/>
          </a:p>
        </p:txBody>
      </p:sp>
      <p:sp>
        <p:nvSpPr>
          <p:cNvPr id="9" name="Dosduo doloresos rebum. Steo clita kuasd fruda gubergren, nosotra seada meram takimata sanctus est Lorem sus At vero eos et accusam eto justo fosduo dolores etoma jam rebum. Steot clita kuasd gubergren, nosotrad sea takimata sanctus est Lorem ipsdrin for the druamet.">
            <a:extLst>
              <a:ext uri="{FF2B5EF4-FFF2-40B4-BE49-F238E27FC236}">
                <a16:creationId xmlns:a16="http://schemas.microsoft.com/office/drawing/2014/main" id="{C8FFE028-0CB3-194A-B2C6-86F8CB4159E0}"/>
              </a:ext>
            </a:extLst>
          </p:cNvPr>
          <p:cNvSpPr txBox="1"/>
          <p:nvPr/>
        </p:nvSpPr>
        <p:spPr>
          <a:xfrm>
            <a:off x="1839532" y="3900143"/>
            <a:ext cx="7203831" cy="250066"/>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nchor="ctr">
            <a:spAutoFit/>
          </a:bodyPr>
          <a:lstStyle/>
          <a:p>
            <a:pPr>
              <a:spcBef>
                <a:spcPts val="900"/>
              </a:spcBef>
              <a:defRPr sz="2500">
                <a:solidFill>
                  <a:srgbClr val="262626"/>
                </a:solidFill>
              </a:defRPr>
            </a:pPr>
            <a:r>
              <a:rPr lang="en-US" sz="1400" dirty="0">
                <a:solidFill>
                  <a:schemeClr val="tx1">
                    <a:lumMod val="50000"/>
                    <a:lumOff val="50000"/>
                  </a:schemeClr>
                </a:solidFill>
                <a:latin typeface="Montserrat" pitchFamily="2" charset="77"/>
                <a:ea typeface="Palatino"/>
                <a:cs typeface="Palatino"/>
                <a:sym typeface="Palatino"/>
              </a:rPr>
              <a:t>Let us offer some education with a live demonstration</a:t>
            </a:r>
          </a:p>
        </p:txBody>
      </p:sp>
      <p:sp>
        <p:nvSpPr>
          <p:cNvPr id="10" name="Dosduo doloresos rebum. Steo clita kuasd fruda gubergren, nosotra seada meram takimata sanctus est Lorem sus At vero eos et accusam eto justo fosduo dolores etoma jam rebum. Steot clita kuasd gubergren, nosotrad sea takimata sanctus est Lorem ipsdrin for the druamet.">
            <a:extLst>
              <a:ext uri="{FF2B5EF4-FFF2-40B4-BE49-F238E27FC236}">
                <a16:creationId xmlns:a16="http://schemas.microsoft.com/office/drawing/2014/main" id="{3876F74A-FF9D-184B-9EB1-E04400BE3AA1}"/>
              </a:ext>
            </a:extLst>
          </p:cNvPr>
          <p:cNvSpPr txBox="1"/>
          <p:nvPr/>
        </p:nvSpPr>
        <p:spPr>
          <a:xfrm>
            <a:off x="1839532" y="3547517"/>
            <a:ext cx="7804637" cy="366509"/>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defTabSz="685800"/>
            <a:r>
              <a:rPr lang="en-US" sz="1950" dirty="0"/>
              <a:t>PRODUCT OF THE MONTH FEATURE .. TIME TO PLAY!</a:t>
            </a:r>
            <a:endParaRPr sz="1950" dirty="0"/>
          </a:p>
        </p:txBody>
      </p:sp>
    </p:spTree>
    <p:extLst>
      <p:ext uri="{BB962C8B-B14F-4D97-AF65-F5344CB8AC3E}">
        <p14:creationId xmlns:p14="http://schemas.microsoft.com/office/powerpoint/2010/main" val="314334257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1564DA9-BDB2-9943-BF6D-809CF1514C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012" y="1634567"/>
            <a:ext cx="1840511" cy="1840511"/>
          </a:xfrm>
          <a:prstGeom prst="rect">
            <a:avLst/>
          </a:prstGeom>
          <a:ln>
            <a:solidFill>
              <a:schemeClr val="tx1">
                <a:lumMod val="50000"/>
                <a:lumOff val="50000"/>
              </a:schemeClr>
            </a:solidFill>
          </a:ln>
        </p:spPr>
      </p:pic>
      <p:pic>
        <p:nvPicPr>
          <p:cNvPr id="14" name="Picture 13">
            <a:extLst>
              <a:ext uri="{FF2B5EF4-FFF2-40B4-BE49-F238E27FC236}">
                <a16:creationId xmlns:a16="http://schemas.microsoft.com/office/drawing/2014/main" id="{13BFFA61-2569-3F42-91A4-0C7D271F98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8529" y="1595041"/>
            <a:ext cx="1886475" cy="1886475"/>
          </a:xfrm>
          <a:prstGeom prst="rect">
            <a:avLst/>
          </a:prstGeom>
          <a:ln>
            <a:solidFill>
              <a:schemeClr val="tx1">
                <a:lumMod val="50000"/>
                <a:lumOff val="50000"/>
              </a:schemeClr>
            </a:solidFill>
          </a:ln>
        </p:spPr>
      </p:pic>
      <p:pic>
        <p:nvPicPr>
          <p:cNvPr id="15" name="Picture 14">
            <a:extLst>
              <a:ext uri="{FF2B5EF4-FFF2-40B4-BE49-F238E27FC236}">
                <a16:creationId xmlns:a16="http://schemas.microsoft.com/office/drawing/2014/main" id="{B4A931B0-642E-794B-B28A-A1E53EAAB3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885" y="1603445"/>
            <a:ext cx="1815636" cy="1821180"/>
          </a:xfrm>
          <a:prstGeom prst="rect">
            <a:avLst/>
          </a:prstGeom>
          <a:ln>
            <a:solidFill>
              <a:schemeClr val="tx1">
                <a:lumMod val="50000"/>
                <a:lumOff val="50000"/>
              </a:schemeClr>
            </a:solidFill>
          </a:ln>
        </p:spPr>
      </p:pic>
      <p:sp>
        <p:nvSpPr>
          <p:cNvPr id="1693" name="MODERN…"/>
          <p:cNvSpPr txBox="1"/>
          <p:nvPr/>
        </p:nvSpPr>
        <p:spPr>
          <a:xfrm>
            <a:off x="952499" y="891758"/>
            <a:ext cx="8023862" cy="369458"/>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defTabSz="685800">
              <a:lnSpc>
                <a:spcPct val="80000"/>
              </a:lnSpc>
              <a:defRPr sz="3600" spc="600">
                <a:solidFill>
                  <a:srgbClr val="151314"/>
                </a:solidFill>
                <a:latin typeface="Montserrat Bold"/>
                <a:ea typeface="Montserrat Bold"/>
                <a:cs typeface="Montserrat Bold"/>
                <a:sym typeface="Montserrat Bold"/>
              </a:defRPr>
            </a:pPr>
            <a:r>
              <a:rPr lang="en-US" sz="2700" spc="450" dirty="0">
                <a:solidFill>
                  <a:srgbClr val="151314"/>
                </a:solidFill>
                <a:latin typeface="Montserrat Bold"/>
                <a:sym typeface="Montserrat Bold"/>
              </a:rPr>
              <a:t>OFFERING CLIENTS … </a:t>
            </a:r>
            <a:endParaRPr sz="2700" spc="450" dirty="0">
              <a:solidFill>
                <a:srgbClr val="151314"/>
              </a:solidFill>
              <a:latin typeface="Montserrat Bold"/>
              <a:sym typeface="Montserrat Bold"/>
            </a:endParaRPr>
          </a:p>
        </p:txBody>
      </p:sp>
      <p:sp>
        <p:nvSpPr>
          <p:cNvPr id="1694" name="Rechteck"/>
          <p:cNvSpPr/>
          <p:nvPr/>
        </p:nvSpPr>
        <p:spPr>
          <a:xfrm>
            <a:off x="484214" y="734637"/>
            <a:ext cx="34290" cy="845864"/>
          </a:xfrm>
          <a:prstGeom prst="rect">
            <a:avLst/>
          </a:prstGeom>
          <a:solidFill>
            <a:srgbClr val="A9A9A9"/>
          </a:solidFill>
          <a:ln w="12700">
            <a:miter lim="400000"/>
          </a:ln>
        </p:spPr>
        <p:txBody>
          <a:bodyPr lIns="38100" tIns="38100" rIns="38100" bIns="38100" anchor="ctr"/>
          <a:lstStyle/>
          <a:p>
            <a:pPr algn="ctr" defTabSz="309555">
              <a:defRPr sz="1600">
                <a:solidFill>
                  <a:srgbClr val="0433FF"/>
                </a:solidFill>
              </a:defRPr>
            </a:pPr>
            <a:endParaRPr sz="1200">
              <a:solidFill>
                <a:srgbClr val="0433FF"/>
              </a:solidFill>
              <a:latin typeface="Helvetica Light"/>
              <a:sym typeface="Helvetica Light"/>
            </a:endParaRPr>
          </a:p>
        </p:txBody>
      </p:sp>
      <p:sp>
        <p:nvSpPr>
          <p:cNvPr id="1695" name="Rechteck"/>
          <p:cNvSpPr/>
          <p:nvPr/>
        </p:nvSpPr>
        <p:spPr>
          <a:xfrm>
            <a:off x="0" y="-16514"/>
            <a:ext cx="9144000" cy="287383"/>
          </a:xfrm>
          <a:prstGeom prst="rect">
            <a:avLst/>
          </a:prstGeom>
          <a:solidFill>
            <a:srgbClr val="73623B"/>
          </a:solidFill>
          <a:ln w="12700">
            <a:miter lim="400000"/>
          </a:ln>
        </p:spPr>
        <p:txBody>
          <a:bodyPr lIns="38100" tIns="38100" rIns="38100" bIns="38100" anchor="ctr"/>
          <a:lstStyle/>
          <a:p>
            <a:pPr defTabSz="685800">
              <a:defRPr sz="1600">
                <a:solidFill>
                  <a:srgbClr val="FFFFFF"/>
                </a:solidFill>
              </a:defRPr>
            </a:pPr>
            <a:endParaRPr sz="1200">
              <a:solidFill>
                <a:srgbClr val="FFFFFF"/>
              </a:solidFill>
              <a:latin typeface="Helvetica Light"/>
              <a:sym typeface="Helvetica Light"/>
            </a:endParaRPr>
          </a:p>
        </p:txBody>
      </p:sp>
      <p:sp>
        <p:nvSpPr>
          <p:cNvPr id="34" name="OPPORTUNITY">
            <a:extLst>
              <a:ext uri="{FF2B5EF4-FFF2-40B4-BE49-F238E27FC236}">
                <a16:creationId xmlns:a16="http://schemas.microsoft.com/office/drawing/2014/main" id="{1F0769B7-8F6C-AA4E-A55E-C6B999160F08}"/>
              </a:ext>
            </a:extLst>
          </p:cNvPr>
          <p:cNvSpPr txBox="1"/>
          <p:nvPr/>
        </p:nvSpPr>
        <p:spPr>
          <a:xfrm>
            <a:off x="5702237" y="3547069"/>
            <a:ext cx="3084059" cy="2616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a:solidFill>
                  <a:srgbClr val="A6A6A6"/>
                </a:solidFill>
                <a:latin typeface="Calibri Light"/>
                <a:ea typeface="Calibri Light"/>
                <a:cs typeface="Calibri Light"/>
                <a:sym typeface="Calibri Light"/>
              </a:defRPr>
            </a:lvl1pPr>
          </a:lstStyle>
          <a:p>
            <a:r>
              <a:rPr lang="en-US" sz="1100" dirty="0">
                <a:solidFill>
                  <a:schemeClr val="tx1"/>
                </a:solidFill>
                <a:latin typeface="Montserrat Light" pitchFamily="2" charset="77"/>
                <a:ea typeface="Century Gothic" charset="0"/>
                <a:cs typeface="Century Gothic" charset="0"/>
              </a:rPr>
              <a:t>Beauty from the Inside Out</a:t>
            </a:r>
            <a:endParaRPr sz="1100" dirty="0">
              <a:solidFill>
                <a:schemeClr val="tx1"/>
              </a:solidFill>
              <a:latin typeface="Montserrat Light" pitchFamily="2" charset="77"/>
              <a:ea typeface="Century Gothic" charset="0"/>
              <a:cs typeface="Century Gothic" charset="0"/>
            </a:endParaRPr>
          </a:p>
        </p:txBody>
      </p:sp>
      <p:sp>
        <p:nvSpPr>
          <p:cNvPr id="36" name="Rectangle 35">
            <a:extLst>
              <a:ext uri="{FF2B5EF4-FFF2-40B4-BE49-F238E27FC236}">
                <a16:creationId xmlns:a16="http://schemas.microsoft.com/office/drawing/2014/main" id="{036DFA6E-023F-DB4A-8E87-23D7E5A2A509}"/>
              </a:ext>
            </a:extLst>
          </p:cNvPr>
          <p:cNvSpPr/>
          <p:nvPr/>
        </p:nvSpPr>
        <p:spPr>
          <a:xfrm>
            <a:off x="727687" y="3547069"/>
            <a:ext cx="1430200" cy="261610"/>
          </a:xfrm>
          <a:prstGeom prst="rect">
            <a:avLst/>
          </a:prstGeom>
        </p:spPr>
        <p:txBody>
          <a:bodyPr wrap="none">
            <a:spAutoFit/>
          </a:bodyPr>
          <a:lstStyle/>
          <a:p>
            <a:r>
              <a:rPr lang="en-US" sz="1100" dirty="0" err="1">
                <a:latin typeface="Montserrat Light" pitchFamily="2" charset="77"/>
                <a:ea typeface="Century Gothic" charset="0"/>
                <a:cs typeface="Century Gothic" charset="0"/>
              </a:rPr>
              <a:t>Personalised</a:t>
            </a:r>
            <a:r>
              <a:rPr lang="en-US" sz="1100" dirty="0">
                <a:latin typeface="Montserrat Light" pitchFamily="2" charset="77"/>
                <a:ea typeface="Century Gothic" charset="0"/>
                <a:cs typeface="Century Gothic" charset="0"/>
              </a:rPr>
              <a:t> Skincare Regimen</a:t>
            </a:r>
          </a:p>
        </p:txBody>
      </p:sp>
      <p:sp>
        <p:nvSpPr>
          <p:cNvPr id="37" name="Rectangle 36">
            <a:extLst>
              <a:ext uri="{FF2B5EF4-FFF2-40B4-BE49-F238E27FC236}">
                <a16:creationId xmlns:a16="http://schemas.microsoft.com/office/drawing/2014/main" id="{8BCD0F8B-3058-AF43-85F7-7383941B4E44}"/>
              </a:ext>
            </a:extLst>
          </p:cNvPr>
          <p:cNvSpPr/>
          <p:nvPr/>
        </p:nvSpPr>
        <p:spPr>
          <a:xfrm>
            <a:off x="3657474" y="3557222"/>
            <a:ext cx="1848583" cy="261610"/>
          </a:xfrm>
          <a:prstGeom prst="rect">
            <a:avLst/>
          </a:prstGeom>
        </p:spPr>
        <p:txBody>
          <a:bodyPr wrap="none">
            <a:spAutoFit/>
          </a:bodyPr>
          <a:lstStyle/>
          <a:p>
            <a:r>
              <a:rPr lang="en-US" sz="1100" dirty="0">
                <a:latin typeface="Montserrat Light" pitchFamily="2" charset="77"/>
                <a:ea typeface="Century Gothic" charset="0"/>
                <a:cs typeface="Century Gothic" charset="0"/>
              </a:rPr>
              <a:t>Cosmetic Consultations</a:t>
            </a:r>
          </a:p>
        </p:txBody>
      </p:sp>
      <p:sp>
        <p:nvSpPr>
          <p:cNvPr id="16" name="Trend Shift">
            <a:extLst>
              <a:ext uri="{FF2B5EF4-FFF2-40B4-BE49-F238E27FC236}">
                <a16:creationId xmlns:a16="http://schemas.microsoft.com/office/drawing/2014/main" id="{F45B0FAB-F84A-F742-9F46-CA6182D05A6C}"/>
              </a:ext>
            </a:extLst>
          </p:cNvPr>
          <p:cNvSpPr/>
          <p:nvPr/>
        </p:nvSpPr>
        <p:spPr>
          <a:xfrm>
            <a:off x="-3299" y="3982091"/>
            <a:ext cx="9144004" cy="1169761"/>
          </a:xfrm>
          <a:prstGeom prst="rect">
            <a:avLst/>
          </a:prstGeom>
          <a:solidFill>
            <a:srgbClr val="73613D"/>
          </a:solidFill>
          <a:ln w="12700">
            <a:miter lim="400000"/>
          </a:ln>
          <a:extLst>
            <a:ext uri="{C572A759-6A51-4108-AA02-DFA0A04FC94B}">
              <ma14:wrappingTextBoxFlag xmlns:ma14="http://schemas.microsoft.com/office/mac/drawingml/2011/main" xmlns="" val="1"/>
            </a:ext>
          </a:extLst>
        </p:spPr>
        <p:txBody>
          <a:bodyPr lIns="45719" rIns="45719" anchor="ctr"/>
          <a:lstStyle>
            <a:lvl1pPr algn="ctr">
              <a:defRPr>
                <a:solidFill>
                  <a:srgbClr val="FFFFFF"/>
                </a:solidFill>
              </a:defRPr>
            </a:lvl1pPr>
          </a:lstStyle>
          <a:p>
            <a:r>
              <a:rPr lang="en-US" sz="1600" dirty="0">
                <a:latin typeface="Montserrat" pitchFamily="2" charset="77"/>
                <a:ea typeface="Century Gothic" charset="0"/>
                <a:cs typeface="Century Gothic" charset="0"/>
              </a:rPr>
              <a:t>Client relationships are everything to us and we pride ourselves </a:t>
            </a:r>
            <a:br>
              <a:rPr lang="en-US" sz="1600" dirty="0">
                <a:latin typeface="Montserrat" pitchFamily="2" charset="77"/>
                <a:ea typeface="Century Gothic" charset="0"/>
                <a:cs typeface="Century Gothic" charset="0"/>
              </a:rPr>
            </a:br>
            <a:r>
              <a:rPr lang="en-US" sz="1600" dirty="0">
                <a:latin typeface="Montserrat" pitchFamily="2" charset="77"/>
                <a:ea typeface="Century Gothic" charset="0"/>
                <a:cs typeface="Century Gothic" charset="0"/>
              </a:rPr>
              <a:t>on being able to service them with the best of the best products </a:t>
            </a:r>
            <a:br>
              <a:rPr lang="en-US" sz="1600" dirty="0">
                <a:latin typeface="Montserrat" pitchFamily="2" charset="77"/>
                <a:ea typeface="Century Gothic" charset="0"/>
                <a:cs typeface="Century Gothic" charset="0"/>
              </a:rPr>
            </a:br>
            <a:r>
              <a:rPr lang="en-US" sz="1600" dirty="0">
                <a:latin typeface="Montserrat" pitchFamily="2" charset="77"/>
                <a:ea typeface="Century Gothic" charset="0"/>
                <a:cs typeface="Century Gothic" charset="0"/>
              </a:rPr>
              <a:t>across complimentary industries</a:t>
            </a:r>
            <a:endParaRPr sz="1600" dirty="0">
              <a:latin typeface="Montserrat" pitchFamily="2" charset="77"/>
              <a:ea typeface="Century Gothic" charset="0"/>
              <a:cs typeface="Century Gothic" charset="0"/>
            </a:endParaRPr>
          </a:p>
        </p:txBody>
      </p:sp>
    </p:spTree>
    <p:extLst>
      <p:ext uri="{BB962C8B-B14F-4D97-AF65-F5344CB8AC3E}">
        <p14:creationId xmlns:p14="http://schemas.microsoft.com/office/powerpoint/2010/main" val="37245545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 name="Picture 1" descr="Picture 1"/>
          <p:cNvPicPr>
            <a:picLocks noChangeAspect="1"/>
          </p:cNvPicPr>
          <p:nvPr/>
        </p:nvPicPr>
        <p:blipFill>
          <a:blip r:embed="rId2">
            <a:extLst/>
          </a:blip>
          <a:stretch>
            <a:fillRect/>
          </a:stretch>
        </p:blipFill>
        <p:spPr>
          <a:xfrm rot="21208253">
            <a:off x="-29650" y="-2975844"/>
            <a:ext cx="11947836" cy="11941665"/>
          </a:xfrm>
          <a:prstGeom prst="rect">
            <a:avLst/>
          </a:prstGeom>
          <a:ln w="12700">
            <a:miter lim="400000"/>
          </a:ln>
        </p:spPr>
      </p:pic>
      <p:sp>
        <p:nvSpPr>
          <p:cNvPr id="1690" name="Rechteck"/>
          <p:cNvSpPr/>
          <p:nvPr/>
        </p:nvSpPr>
        <p:spPr>
          <a:xfrm>
            <a:off x="1455241" y="1489980"/>
            <a:ext cx="6238840" cy="2286001"/>
          </a:xfrm>
          <a:prstGeom prst="rect">
            <a:avLst/>
          </a:prstGeom>
          <a:solidFill>
            <a:srgbClr val="73623B"/>
          </a:solidFill>
          <a:ln w="12700">
            <a:miter lim="400000"/>
          </a:ln>
        </p:spPr>
        <p:txBody>
          <a:bodyPr lIns="38100" tIns="38100" rIns="38100" bIns="38100" anchor="ctr"/>
          <a:lstStyle/>
          <a:p>
            <a:pPr algn="ctr" defTabSz="309555">
              <a:defRPr sz="1600">
                <a:solidFill>
                  <a:srgbClr val="FFFFFF"/>
                </a:solidFill>
                <a:latin typeface="+mn-lt"/>
                <a:ea typeface="+mn-ea"/>
                <a:cs typeface="+mn-cs"/>
                <a:sym typeface="Helvetica"/>
              </a:defRPr>
            </a:pPr>
            <a:endParaRPr sz="1200">
              <a:solidFill>
                <a:srgbClr val="FFFFFF"/>
              </a:solidFill>
              <a:latin typeface="Helvetica"/>
              <a:sym typeface="Helvetica"/>
            </a:endParaRPr>
          </a:p>
        </p:txBody>
      </p:sp>
      <p:sp>
        <p:nvSpPr>
          <p:cNvPr id="5" name="Beauty Industry">
            <a:extLst>
              <a:ext uri="{FF2B5EF4-FFF2-40B4-BE49-F238E27FC236}">
                <a16:creationId xmlns:a16="http://schemas.microsoft.com/office/drawing/2014/main" id="{5A35CB5C-DB02-584A-B9D4-5E4235F9221C}"/>
              </a:ext>
            </a:extLst>
          </p:cNvPr>
          <p:cNvSpPr txBox="1"/>
          <p:nvPr/>
        </p:nvSpPr>
        <p:spPr>
          <a:xfrm>
            <a:off x="5322" y="2153600"/>
            <a:ext cx="9138678" cy="98488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4400" b="1">
                <a:solidFill>
                  <a:srgbClr val="73623C"/>
                </a:solidFill>
              </a:defRPr>
            </a:lvl1pPr>
          </a:lstStyle>
          <a:p>
            <a:r>
              <a:rPr lang="en-US" sz="2900" b="0" dirty="0">
                <a:solidFill>
                  <a:schemeClr val="bg1"/>
                </a:solidFill>
                <a:latin typeface="Montserrat" pitchFamily="2" charset="77"/>
                <a:ea typeface="Century Gothic" charset="0"/>
                <a:cs typeface="Century Gothic" charset="0"/>
              </a:rPr>
              <a:t>WELCOME TO OUR </a:t>
            </a:r>
          </a:p>
          <a:p>
            <a:r>
              <a:rPr lang="en-US" sz="2900" dirty="0">
                <a:solidFill>
                  <a:schemeClr val="bg1"/>
                </a:solidFill>
                <a:latin typeface="Montserrat" pitchFamily="2" charset="77"/>
                <a:ea typeface="Century Gothic" charset="0"/>
                <a:cs typeface="Century Gothic" charset="0"/>
              </a:rPr>
              <a:t>PROFESSIONAL OVERVIEW</a:t>
            </a:r>
          </a:p>
        </p:txBody>
      </p:sp>
    </p:spTree>
    <p:extLst>
      <p:ext uri="{BB962C8B-B14F-4D97-AF65-F5344CB8AC3E}">
        <p14:creationId xmlns:p14="http://schemas.microsoft.com/office/powerpoint/2010/main" val="393219862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 name="Text"/>
          <p:cNvSpPr txBox="1">
            <a:spLocks noGrp="1"/>
          </p:cNvSpPr>
          <p:nvPr>
            <p:ph type="sldNum" sz="quarter" idx="2"/>
          </p:nvPr>
        </p:nvSpPr>
        <p:spPr>
          <a:xfrm>
            <a:off x="476250" y="4660460"/>
            <a:ext cx="115416" cy="189796"/>
          </a:xfrm>
          <a:prstGeom prst="rect">
            <a:avLst/>
          </a:prstGeom>
          <a:extLst>
            <a:ext uri="{C572A759-6A51-4108-AA02-DFA0A04FC94B}">
              <ma14:wrappingTextBoxFlag xmlns="" xmlns:ma14="http://schemas.microsoft.com/office/mac/drawingml/2011/main" val="1"/>
            </a:ext>
          </a:extLst>
        </p:spPr>
        <p:txBody>
          <a:bodyPr/>
          <a:lstStyle>
            <a:lvl1pPr defTabSz="309563">
              <a:defRPr sz="900"/>
            </a:lvl1p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000000"/>
                </a:solidFill>
                <a:effectLst/>
                <a:uLnTx/>
                <a:uFillTx/>
                <a:latin typeface="Helvetica Light"/>
                <a:sym typeface="Helvetica Light"/>
              </a:rPr>
              <a:pPr marL="0" marR="0" lvl="0" indent="0" algn="l" defTabSz="309563" rtl="0" eaLnBrk="1" fontAlgn="auto" latinLnBrk="0" hangingPunct="0">
                <a:lnSpc>
                  <a:spcPct val="100000"/>
                </a:lnSpc>
                <a:spcBef>
                  <a:spcPts val="0"/>
                </a:spcBef>
                <a:spcAft>
                  <a:spcPts val="0"/>
                </a:spcAft>
                <a:buClrTx/>
                <a:buSzTx/>
                <a:buFontTx/>
                <a:buNone/>
                <a:tabLst/>
                <a:defRPr/>
              </a:pPr>
              <a:t>20</a:t>
            </a:fld>
            <a:endParaRPr kumimoji="0" sz="900" b="0" i="0" u="none" strike="noStrike" kern="0" cap="none" spc="0" normalizeH="0" baseline="0" noProof="0">
              <a:ln>
                <a:noFill/>
              </a:ln>
              <a:solidFill>
                <a:srgbClr val="000000"/>
              </a:solidFill>
              <a:effectLst/>
              <a:uLnTx/>
              <a:uFillTx/>
              <a:latin typeface="Helvetica Light"/>
              <a:sym typeface="Helvetica Light"/>
            </a:endParaRPr>
          </a:p>
        </p:txBody>
      </p:sp>
      <p:sp>
        <p:nvSpPr>
          <p:cNvPr id="1726" name="Rechteck"/>
          <p:cNvSpPr/>
          <p:nvPr/>
        </p:nvSpPr>
        <p:spPr>
          <a:xfrm>
            <a:off x="956073" y="714375"/>
            <a:ext cx="3642053" cy="3714750"/>
          </a:xfrm>
          <a:prstGeom prst="rect">
            <a:avLst/>
          </a:prstGeom>
          <a:solidFill>
            <a:srgbClr val="FFFFFF"/>
          </a:solidFill>
          <a:ln w="12700">
            <a:miter lim="400000"/>
          </a:ln>
        </p:spPr>
        <p:txBody>
          <a:bodyPr lIns="38100" tIns="38100" rIns="38100" bIns="38100" anchor="ctr"/>
          <a:lstStyle/>
          <a:p>
            <a:pPr marL="0" marR="0" lvl="0" indent="0" algn="l" defTabSz="685800" rtl="0" eaLnBrk="1" fontAlgn="auto" latinLnBrk="0" hangingPunct="0">
              <a:lnSpc>
                <a:spcPct val="100000"/>
              </a:lnSpc>
              <a:spcBef>
                <a:spcPts val="0"/>
              </a:spcBef>
              <a:spcAft>
                <a:spcPts val="0"/>
              </a:spcAft>
              <a:buClrTx/>
              <a:buSzTx/>
              <a:buFontTx/>
              <a:buNone/>
              <a:tabLst/>
              <a:defRPr sz="1600">
                <a:solidFill>
                  <a:srgbClr val="FFFFFF"/>
                </a:solidFill>
              </a:defRPr>
            </a:pPr>
            <a:endParaRPr kumimoji="0" sz="1200" b="0" i="0" u="none" strike="noStrike" kern="0" cap="none" spc="0" normalizeH="0" baseline="0" noProof="0">
              <a:ln>
                <a:noFill/>
              </a:ln>
              <a:solidFill>
                <a:srgbClr val="FFFFFF"/>
              </a:solidFill>
              <a:effectLst/>
              <a:uLnTx/>
              <a:uFillTx/>
              <a:latin typeface="Helvetica Light"/>
              <a:sym typeface="Helvetica Light"/>
            </a:endParaRPr>
          </a:p>
        </p:txBody>
      </p:sp>
      <p:sp>
        <p:nvSpPr>
          <p:cNvPr id="1727" name="WRITE YOUR NICE…"/>
          <p:cNvSpPr txBox="1"/>
          <p:nvPr/>
        </p:nvSpPr>
        <p:spPr>
          <a:xfrm>
            <a:off x="1670448" y="1337583"/>
            <a:ext cx="7016354" cy="369458"/>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marL="0" marR="0" lvl="0" indent="0" algn="l" defTabSz="685800" rtl="0" eaLnBrk="1" fontAlgn="auto" latinLnBrk="0" hangingPunct="0">
              <a:lnSpc>
                <a:spcPct val="80000"/>
              </a:lnSpc>
              <a:spcBef>
                <a:spcPts val="0"/>
              </a:spcBef>
              <a:spcAft>
                <a:spcPts val="0"/>
              </a:spcAft>
              <a:buClrTx/>
              <a:buSzTx/>
              <a:buFontTx/>
              <a:buNone/>
              <a:tabLst/>
              <a:defRPr sz="3600" spc="720">
                <a:solidFill>
                  <a:srgbClr val="151314"/>
                </a:solidFill>
                <a:latin typeface="Montserrat Bold"/>
                <a:ea typeface="Montserrat Bold"/>
                <a:cs typeface="Montserrat Bold"/>
                <a:sym typeface="Montserrat Bold"/>
              </a:defRPr>
            </a:pPr>
            <a:r>
              <a:rPr kumimoji="0" lang="en-US" sz="2700" b="0" i="0" u="none" strike="noStrike" kern="0" cap="none" spc="540" normalizeH="0" baseline="0" noProof="0" dirty="0">
                <a:ln>
                  <a:noFill/>
                </a:ln>
                <a:solidFill>
                  <a:srgbClr val="151314"/>
                </a:solidFill>
                <a:effectLst/>
                <a:uLnTx/>
                <a:uFillTx/>
                <a:latin typeface="Montserrat Bold"/>
                <a:sym typeface="Montserrat Bold"/>
              </a:rPr>
              <a:t>BEAUTY TRENDS</a:t>
            </a:r>
            <a:endParaRPr kumimoji="0" sz="2700" b="0" i="0" u="none" strike="noStrike" kern="0" cap="none" spc="540" normalizeH="0" baseline="0" noProof="0" dirty="0">
              <a:ln>
                <a:noFill/>
              </a:ln>
              <a:solidFill>
                <a:srgbClr val="151314"/>
              </a:solidFill>
              <a:effectLst/>
              <a:uLnTx/>
              <a:uFillTx/>
              <a:latin typeface="Montserrat Bold"/>
              <a:sym typeface="Montserrat Bold"/>
            </a:endParaRPr>
          </a:p>
        </p:txBody>
      </p:sp>
      <p:sp>
        <p:nvSpPr>
          <p:cNvPr id="1728" name="Dosduo doloresos rebum. Steo clita kuasd fruda gubergren, nosotra seada meram takimata sanctus est Lorem sus At vero eos et accusam eto justo fosduo dolores etoma jam rebum. Steot clita kuasd gubergren, nosotrad sea takimata sanctus est Lorem ipsdrin for the druamet."/>
          <p:cNvSpPr txBox="1"/>
          <p:nvPr/>
        </p:nvSpPr>
        <p:spPr>
          <a:xfrm>
            <a:off x="1705614" y="1986128"/>
            <a:ext cx="7987025" cy="283922"/>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nchor="ctr">
            <a:spAutoFit/>
          </a:bodyPr>
          <a:lstStyle/>
          <a:p>
            <a:pPr marL="1498298" marR="0" lvl="0" indent="-1498298" algn="l" defTabSz="443484" rtl="0" eaLnBrk="1" fontAlgn="auto" latinLnBrk="0" hangingPunct="0">
              <a:lnSpc>
                <a:spcPct val="90000"/>
              </a:lnSpc>
              <a:spcBef>
                <a:spcPts val="600"/>
              </a:spcBef>
              <a:spcAft>
                <a:spcPts val="0"/>
              </a:spcAft>
              <a:buClrTx/>
              <a:buSzTx/>
              <a:buFontTx/>
              <a:buNone/>
              <a:tabLst/>
              <a:defRPr/>
            </a:pPr>
            <a:r>
              <a:rPr kumimoji="0" lang="en-US" sz="1800" b="0" i="0" u="none" strike="noStrike" kern="0" cap="none" spc="0" normalizeH="0" baseline="0" noProof="0" dirty="0">
                <a:ln>
                  <a:noFill/>
                </a:ln>
                <a:solidFill>
                  <a:srgbClr val="000000">
                    <a:lumMod val="50000"/>
                    <a:lumOff val="50000"/>
                  </a:srgbClr>
                </a:solidFill>
                <a:effectLst/>
                <a:uLnTx/>
                <a:uFillTx/>
                <a:latin typeface="Montserrat" pitchFamily="2" charset="77"/>
                <a:ea typeface="Century Gothic"/>
                <a:cs typeface="Century Gothic"/>
                <a:sym typeface="Century Gothic"/>
              </a:rPr>
              <a:t>As the global population grows and</a:t>
            </a:r>
          </a:p>
        </p:txBody>
      </p:sp>
      <p:sp>
        <p:nvSpPr>
          <p:cNvPr id="1729" name="Dosduo doloresos rebum. Steo clita kuasd fruda gubergren, nosotra seada meram takimata sanctus est Lorem sus At vero eos et accusam eto justo fosduo dolores etoma jam rebum. Steot clita kuasd gubergren, nosotrad sea takimata sanctus est Lorem ipsdrin for the druamet."/>
          <p:cNvSpPr txBox="1"/>
          <p:nvPr/>
        </p:nvSpPr>
        <p:spPr>
          <a:xfrm>
            <a:off x="1670445" y="3071033"/>
            <a:ext cx="7804637" cy="366509"/>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marL="0" marR="0" lvl="0" indent="0" algn="l" defTabSz="685800" rtl="0" eaLnBrk="1" fontAlgn="auto" latinLnBrk="0" hangingPunct="0">
              <a:lnSpc>
                <a:spcPct val="120000"/>
              </a:lnSpc>
              <a:spcBef>
                <a:spcPts val="0"/>
              </a:spcBef>
              <a:spcAft>
                <a:spcPts val="0"/>
              </a:spcAft>
              <a:buClrTx/>
              <a:buSzTx/>
              <a:buFontTx/>
              <a:buNone/>
              <a:tabLst/>
              <a:defRPr/>
            </a:pPr>
            <a:r>
              <a:rPr lang="en-US" sz="1950" dirty="0"/>
              <a:t>FROM 134.5 BILLION DOLLARS</a:t>
            </a:r>
            <a:endParaRPr kumimoji="0" sz="1950" b="1" i="0" u="none" strike="noStrike" kern="0" cap="none" spc="0" normalizeH="0" baseline="0" noProof="0" dirty="0">
              <a:ln>
                <a:noFill/>
              </a:ln>
              <a:solidFill>
                <a:srgbClr val="595457"/>
              </a:solidFill>
              <a:effectLst/>
              <a:uLnTx/>
              <a:uFillTx/>
              <a:latin typeface="Montserrat SemiBold"/>
              <a:sym typeface="Montserrat SemiBold"/>
            </a:endParaRPr>
          </a:p>
        </p:txBody>
      </p:sp>
      <p:pic>
        <p:nvPicPr>
          <p:cNvPr id="10" name="Picture 9" descr="A person sitting on a bed posing for the camera&#10;&#10;Description automatically generated">
            <a:extLst>
              <a:ext uri="{FF2B5EF4-FFF2-40B4-BE49-F238E27FC236}">
                <a16:creationId xmlns:a16="http://schemas.microsoft.com/office/drawing/2014/main" id="{883E83F2-B9C3-7A43-8268-8382FAA773EE}"/>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5557" t="1" r="42402" b="881"/>
          <a:stretch/>
        </p:blipFill>
        <p:spPr>
          <a:xfrm flipH="1">
            <a:off x="6316751" y="922418"/>
            <a:ext cx="2523965" cy="3377045"/>
          </a:xfrm>
          <a:prstGeom prst="rect">
            <a:avLst/>
          </a:prstGeom>
        </p:spPr>
      </p:pic>
      <p:sp>
        <p:nvSpPr>
          <p:cNvPr id="11" name="Dosduo doloresos rebum. Steo clita kuasd fruda gubergren, nosotra seada meram takimata sanctus est Lorem sus At vero eos et accusam eto justo fosduo dolores etoma jam rebum. Steot clita kuasd gubergren, nosotrad sea takimata sanctus est Lorem ipsdrin for the druamet.">
            <a:extLst>
              <a:ext uri="{FF2B5EF4-FFF2-40B4-BE49-F238E27FC236}">
                <a16:creationId xmlns:a16="http://schemas.microsoft.com/office/drawing/2014/main" id="{6B79D035-CEBA-BE48-9FA8-D317F8369174}"/>
              </a:ext>
            </a:extLst>
          </p:cNvPr>
          <p:cNvSpPr txBox="1"/>
          <p:nvPr/>
        </p:nvSpPr>
        <p:spPr>
          <a:xfrm>
            <a:off x="1705614" y="2247385"/>
            <a:ext cx="7987025" cy="283922"/>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nchor="ctr">
            <a:spAutoFit/>
          </a:bodyPr>
          <a:lstStyle/>
          <a:p>
            <a:pPr marL="1498298" marR="0" lvl="0" indent="-1498298" algn="l" defTabSz="443484" rtl="0" eaLnBrk="1" fontAlgn="auto" latinLnBrk="0" hangingPunct="0">
              <a:lnSpc>
                <a:spcPct val="90000"/>
              </a:lnSpc>
              <a:spcBef>
                <a:spcPts val="600"/>
              </a:spcBef>
              <a:spcAft>
                <a:spcPts val="0"/>
              </a:spcAft>
              <a:buClrTx/>
              <a:buSzTx/>
              <a:buFontTx/>
              <a:buNone/>
              <a:tabLst/>
              <a:defRPr/>
            </a:pPr>
            <a:r>
              <a:rPr kumimoji="0" lang="en-US" sz="1800" b="0" i="0" u="none" strike="noStrike" kern="0" cap="none" spc="0" normalizeH="0" baseline="0" noProof="0" dirty="0">
                <a:ln>
                  <a:noFill/>
                </a:ln>
                <a:solidFill>
                  <a:srgbClr val="000000">
                    <a:lumMod val="50000"/>
                    <a:lumOff val="50000"/>
                  </a:srgbClr>
                </a:solidFill>
                <a:effectLst/>
                <a:uLnTx/>
                <a:uFillTx/>
                <a:latin typeface="Montserrat" pitchFamily="2" charset="77"/>
                <a:ea typeface="Century Gothic"/>
                <a:cs typeface="Century Gothic"/>
                <a:sym typeface="Century Gothic"/>
              </a:rPr>
              <a:t>The importance of skin care becomes</a:t>
            </a:r>
          </a:p>
        </p:txBody>
      </p:sp>
      <p:sp>
        <p:nvSpPr>
          <p:cNvPr id="14" name="Dosduo doloresos rebum. Steo clita kuasd fruda gubergren, nosotra seada meram takimata sanctus est Lorem sus At vero eos et accusam eto justo fosduo dolores etoma jam rebum. Steot clita kuasd gubergren, nosotrad sea takimata sanctus est Lorem ipsdrin for the druamet.">
            <a:extLst>
              <a:ext uri="{FF2B5EF4-FFF2-40B4-BE49-F238E27FC236}">
                <a16:creationId xmlns:a16="http://schemas.microsoft.com/office/drawing/2014/main" id="{94CB6C78-278A-204F-AE3F-78E0C2C95256}"/>
              </a:ext>
            </a:extLst>
          </p:cNvPr>
          <p:cNvSpPr txBox="1"/>
          <p:nvPr/>
        </p:nvSpPr>
        <p:spPr>
          <a:xfrm>
            <a:off x="1705614" y="2495579"/>
            <a:ext cx="7987025" cy="283922"/>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nchor="ctr">
            <a:spAutoFit/>
          </a:bodyPr>
          <a:lstStyle/>
          <a:p>
            <a:pPr marL="1498298" marR="0" lvl="0" indent="-1498298" algn="l" defTabSz="443484" rtl="0" eaLnBrk="1" fontAlgn="auto" latinLnBrk="0" hangingPunct="0">
              <a:lnSpc>
                <a:spcPct val="90000"/>
              </a:lnSpc>
              <a:spcBef>
                <a:spcPts val="600"/>
              </a:spcBef>
              <a:spcAft>
                <a:spcPts val="0"/>
              </a:spcAft>
              <a:buClrTx/>
              <a:buSzTx/>
              <a:buFontTx/>
              <a:buNone/>
              <a:tabLst/>
              <a:defRPr/>
            </a:pPr>
            <a:r>
              <a:rPr kumimoji="0" lang="en-US" sz="1800" b="0" i="0" u="none" strike="noStrike" kern="0" cap="none" spc="0" normalizeH="0" baseline="0" noProof="0" dirty="0">
                <a:ln>
                  <a:noFill/>
                </a:ln>
                <a:solidFill>
                  <a:srgbClr val="000000">
                    <a:lumMod val="50000"/>
                    <a:lumOff val="50000"/>
                  </a:srgbClr>
                </a:solidFill>
                <a:effectLst/>
                <a:uLnTx/>
                <a:uFillTx/>
                <a:latin typeface="Montserrat" pitchFamily="2" charset="77"/>
                <a:ea typeface="Century Gothic"/>
                <a:cs typeface="Century Gothic"/>
                <a:sym typeface="Century Gothic"/>
              </a:rPr>
              <a:t>More well known, the global skin</a:t>
            </a:r>
          </a:p>
        </p:txBody>
      </p:sp>
      <p:sp>
        <p:nvSpPr>
          <p:cNvPr id="15" name="Dosduo doloresos rebum. Steo clita kuasd fruda gubergren, nosotra seada meram takimata sanctus est Lorem sus At vero eos et accusam eto justo fosduo dolores etoma jam rebum. Steot clita kuasd gubergren, nosotrad sea takimata sanctus est Lorem ipsdrin for the druamet.">
            <a:extLst>
              <a:ext uri="{FF2B5EF4-FFF2-40B4-BE49-F238E27FC236}">
                <a16:creationId xmlns:a16="http://schemas.microsoft.com/office/drawing/2014/main" id="{2317D2E7-7649-2A47-A175-F03024B631AF}"/>
              </a:ext>
            </a:extLst>
          </p:cNvPr>
          <p:cNvSpPr txBox="1"/>
          <p:nvPr/>
        </p:nvSpPr>
        <p:spPr>
          <a:xfrm>
            <a:off x="1705614" y="2756836"/>
            <a:ext cx="7987025" cy="283922"/>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nchor="ctr">
            <a:spAutoFit/>
          </a:bodyPr>
          <a:lstStyle/>
          <a:p>
            <a:pPr marL="1498298" marR="0" lvl="0" indent="-1498298" algn="l" defTabSz="443484" rtl="0" eaLnBrk="1" fontAlgn="auto" latinLnBrk="0" hangingPunct="0">
              <a:lnSpc>
                <a:spcPct val="90000"/>
              </a:lnSpc>
              <a:spcBef>
                <a:spcPts val="600"/>
              </a:spcBef>
              <a:spcAft>
                <a:spcPts val="0"/>
              </a:spcAft>
              <a:buClrTx/>
              <a:buSzTx/>
              <a:buFontTx/>
              <a:buNone/>
              <a:tabLst/>
              <a:defRPr/>
            </a:pPr>
            <a:r>
              <a:rPr kumimoji="0" lang="en-US" sz="1800" b="0" i="0" u="none" strike="noStrike" kern="0" cap="none" spc="0" normalizeH="0" baseline="0" noProof="0" dirty="0">
                <a:ln>
                  <a:noFill/>
                </a:ln>
                <a:solidFill>
                  <a:srgbClr val="000000">
                    <a:lumMod val="50000"/>
                    <a:lumOff val="50000"/>
                  </a:srgbClr>
                </a:solidFill>
                <a:effectLst/>
                <a:uLnTx/>
                <a:uFillTx/>
                <a:latin typeface="Montserrat" pitchFamily="2" charset="77"/>
                <a:ea typeface="Century Gothic"/>
                <a:cs typeface="Century Gothic"/>
                <a:sym typeface="Century Gothic"/>
              </a:rPr>
              <a:t>Care market is projected to increase</a:t>
            </a:r>
          </a:p>
        </p:txBody>
      </p:sp>
      <p:sp>
        <p:nvSpPr>
          <p:cNvPr id="17" name="Rectangle 16">
            <a:extLst>
              <a:ext uri="{FF2B5EF4-FFF2-40B4-BE49-F238E27FC236}">
                <a16:creationId xmlns:a16="http://schemas.microsoft.com/office/drawing/2014/main" id="{30ECADBB-2E51-454C-BA10-3BE2745A744B}"/>
              </a:ext>
            </a:extLst>
          </p:cNvPr>
          <p:cNvSpPr/>
          <p:nvPr/>
        </p:nvSpPr>
        <p:spPr>
          <a:xfrm>
            <a:off x="6369003" y="4713617"/>
            <a:ext cx="2584362" cy="192360"/>
          </a:xfrm>
          <a:prstGeom prst="rect">
            <a:avLst/>
          </a:prstGeom>
        </p:spPr>
        <p:txBody>
          <a:bodyPr wrap="none">
            <a:spAutoFit/>
          </a:bodyPr>
          <a:lstStyle/>
          <a:p>
            <a:r>
              <a:rPr lang="en-US" sz="650" dirty="0">
                <a:latin typeface="Montserrat Light" pitchFamily="2" charset="77"/>
              </a:rPr>
              <a:t>https://</a:t>
            </a:r>
            <a:r>
              <a:rPr lang="en-US" sz="650" dirty="0" err="1">
                <a:latin typeface="Montserrat Light" pitchFamily="2" charset="77"/>
              </a:rPr>
              <a:t>www.statista.com</a:t>
            </a:r>
            <a:r>
              <a:rPr lang="en-US" sz="650" dirty="0">
                <a:latin typeface="Montserrat Light" pitchFamily="2" charset="77"/>
              </a:rPr>
              <a:t>/topics/4517/us-skin-care-market/</a:t>
            </a:r>
          </a:p>
        </p:txBody>
      </p:sp>
      <p:sp>
        <p:nvSpPr>
          <p:cNvPr id="18" name="Dosduo doloresos rebum. Steo clita kuasd fruda gubergren, nosotra seada meram takimata sanctus est Lorem sus At vero eos et accusam eto justo fosduo dolores etoma jam rebum. Steot clita kuasd gubergren, nosotrad sea takimata sanctus est Lorem ipsdrin for the druamet.">
            <a:extLst>
              <a:ext uri="{FF2B5EF4-FFF2-40B4-BE49-F238E27FC236}">
                <a16:creationId xmlns:a16="http://schemas.microsoft.com/office/drawing/2014/main" id="{77301F1D-63F1-C943-BDD7-BE7DF52F37E9}"/>
              </a:ext>
            </a:extLst>
          </p:cNvPr>
          <p:cNvSpPr txBox="1"/>
          <p:nvPr/>
        </p:nvSpPr>
        <p:spPr>
          <a:xfrm>
            <a:off x="1670445" y="3336814"/>
            <a:ext cx="7804637" cy="366509"/>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marL="0" marR="0" lvl="0" indent="0" algn="l" defTabSz="685800" rtl="0" eaLnBrk="1" fontAlgn="auto" latinLnBrk="0" hangingPunct="0">
              <a:lnSpc>
                <a:spcPct val="120000"/>
              </a:lnSpc>
              <a:spcBef>
                <a:spcPts val="0"/>
              </a:spcBef>
              <a:spcAft>
                <a:spcPts val="0"/>
              </a:spcAft>
              <a:buClrTx/>
              <a:buSzTx/>
              <a:buFontTx/>
              <a:buNone/>
              <a:tabLst/>
              <a:defRPr/>
            </a:pPr>
            <a:r>
              <a:rPr lang="en-US" sz="1950" dirty="0"/>
              <a:t>IN 2018 TO OVER 180 BILLION </a:t>
            </a:r>
            <a:endParaRPr kumimoji="0" sz="1950" b="1" i="0" u="none" strike="noStrike" kern="0" cap="none" spc="0" normalizeH="0" baseline="0" noProof="0" dirty="0">
              <a:ln>
                <a:noFill/>
              </a:ln>
              <a:solidFill>
                <a:srgbClr val="595457"/>
              </a:solidFill>
              <a:effectLst/>
              <a:uLnTx/>
              <a:uFillTx/>
              <a:latin typeface="Montserrat SemiBold"/>
              <a:sym typeface="Montserrat SemiBold"/>
            </a:endParaRPr>
          </a:p>
        </p:txBody>
      </p:sp>
      <p:sp>
        <p:nvSpPr>
          <p:cNvPr id="19" name="Dosduo doloresos rebum. Steo clita kuasd fruda gubergren, nosotra seada meram takimata sanctus est Lorem sus At vero eos et accusam eto justo fosduo dolores etoma jam rebum. Steot clita kuasd gubergren, nosotrad sea takimata sanctus est Lorem ipsdrin for the druamet.">
            <a:extLst>
              <a:ext uri="{FF2B5EF4-FFF2-40B4-BE49-F238E27FC236}">
                <a16:creationId xmlns:a16="http://schemas.microsoft.com/office/drawing/2014/main" id="{498496EC-3090-4948-BCAD-9DFD8080EF8B}"/>
              </a:ext>
            </a:extLst>
          </p:cNvPr>
          <p:cNvSpPr txBox="1"/>
          <p:nvPr/>
        </p:nvSpPr>
        <p:spPr>
          <a:xfrm>
            <a:off x="1670445" y="3601144"/>
            <a:ext cx="7804637" cy="366509"/>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marL="0" marR="0" lvl="0" indent="0" algn="l" defTabSz="685800" rtl="0" eaLnBrk="1" fontAlgn="auto" latinLnBrk="0" hangingPunct="0">
              <a:lnSpc>
                <a:spcPct val="120000"/>
              </a:lnSpc>
              <a:spcBef>
                <a:spcPts val="0"/>
              </a:spcBef>
              <a:spcAft>
                <a:spcPts val="0"/>
              </a:spcAft>
              <a:buClrTx/>
              <a:buSzTx/>
              <a:buFontTx/>
              <a:buNone/>
              <a:tabLst/>
              <a:defRPr/>
            </a:pPr>
            <a:r>
              <a:rPr lang="en-US" sz="1950" dirty="0"/>
              <a:t>BY 2024</a:t>
            </a:r>
            <a:endParaRPr kumimoji="0" sz="1950" b="1" i="0" u="none" strike="noStrike" kern="0" cap="none" spc="0" normalizeH="0" baseline="0" noProof="0" dirty="0">
              <a:ln>
                <a:noFill/>
              </a:ln>
              <a:solidFill>
                <a:srgbClr val="595457"/>
              </a:solidFill>
              <a:effectLst/>
              <a:uLnTx/>
              <a:uFillTx/>
              <a:latin typeface="Montserrat SemiBold"/>
              <a:sym typeface="Montserrat SemiBold"/>
            </a:endParaRPr>
          </a:p>
        </p:txBody>
      </p:sp>
    </p:spTree>
    <p:extLst>
      <p:ext uri="{BB962C8B-B14F-4D97-AF65-F5344CB8AC3E}">
        <p14:creationId xmlns:p14="http://schemas.microsoft.com/office/powerpoint/2010/main" val="91211287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 name="Text"/>
          <p:cNvSpPr txBox="1">
            <a:spLocks noGrp="1"/>
          </p:cNvSpPr>
          <p:nvPr>
            <p:ph type="sldNum" sz="quarter" idx="2"/>
          </p:nvPr>
        </p:nvSpPr>
        <p:spPr>
          <a:xfrm>
            <a:off x="476250" y="4660460"/>
            <a:ext cx="115416" cy="189796"/>
          </a:xfrm>
          <a:prstGeom prst="rect">
            <a:avLst/>
          </a:prstGeom>
          <a:extLst>
            <a:ext uri="{C572A759-6A51-4108-AA02-DFA0A04FC94B}">
              <ma14:wrappingTextBoxFlag xmlns="" xmlns:ma14="http://schemas.microsoft.com/office/mac/drawingml/2011/main" val="1"/>
            </a:ext>
          </a:extLst>
        </p:spPr>
        <p:txBody>
          <a:bodyPr/>
          <a:lstStyle>
            <a:lvl1pPr defTabSz="309563">
              <a:defRPr sz="900"/>
            </a:lvl1p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000000"/>
                </a:solidFill>
                <a:effectLst/>
                <a:uLnTx/>
                <a:uFillTx/>
                <a:latin typeface="Helvetica Light"/>
                <a:sym typeface="Helvetica Light"/>
              </a:rPr>
              <a:pPr marL="0" marR="0" lvl="0" indent="0" algn="l" defTabSz="309563" rtl="0" eaLnBrk="1" fontAlgn="auto" latinLnBrk="0" hangingPunct="0">
                <a:lnSpc>
                  <a:spcPct val="100000"/>
                </a:lnSpc>
                <a:spcBef>
                  <a:spcPts val="0"/>
                </a:spcBef>
                <a:spcAft>
                  <a:spcPts val="0"/>
                </a:spcAft>
                <a:buClrTx/>
                <a:buSzTx/>
                <a:buFontTx/>
                <a:buNone/>
                <a:tabLst/>
                <a:defRPr/>
              </a:pPr>
              <a:t>21</a:t>
            </a:fld>
            <a:endParaRPr kumimoji="0" sz="900" b="0" i="0" u="none" strike="noStrike" kern="0" cap="none" spc="0" normalizeH="0" baseline="0" noProof="0">
              <a:ln>
                <a:noFill/>
              </a:ln>
              <a:solidFill>
                <a:srgbClr val="000000"/>
              </a:solidFill>
              <a:effectLst/>
              <a:uLnTx/>
              <a:uFillTx/>
              <a:latin typeface="Helvetica Light"/>
              <a:sym typeface="Helvetica Light"/>
            </a:endParaRPr>
          </a:p>
        </p:txBody>
      </p:sp>
      <p:sp>
        <p:nvSpPr>
          <p:cNvPr id="1726" name="Rechteck"/>
          <p:cNvSpPr/>
          <p:nvPr/>
        </p:nvSpPr>
        <p:spPr>
          <a:xfrm>
            <a:off x="956073" y="714375"/>
            <a:ext cx="3642053" cy="3714750"/>
          </a:xfrm>
          <a:prstGeom prst="rect">
            <a:avLst/>
          </a:prstGeom>
          <a:solidFill>
            <a:srgbClr val="FFFFFF"/>
          </a:solidFill>
          <a:ln w="12700">
            <a:miter lim="400000"/>
          </a:ln>
        </p:spPr>
        <p:txBody>
          <a:bodyPr lIns="38100" tIns="38100" rIns="38100" bIns="38100" anchor="ctr"/>
          <a:lstStyle/>
          <a:p>
            <a:pPr marL="0" marR="0" lvl="0" indent="0" algn="l" defTabSz="685800" rtl="0" eaLnBrk="1" fontAlgn="auto" latinLnBrk="0" hangingPunct="0">
              <a:lnSpc>
                <a:spcPct val="100000"/>
              </a:lnSpc>
              <a:spcBef>
                <a:spcPts val="0"/>
              </a:spcBef>
              <a:spcAft>
                <a:spcPts val="0"/>
              </a:spcAft>
              <a:buClrTx/>
              <a:buSzTx/>
              <a:buFontTx/>
              <a:buNone/>
              <a:tabLst/>
              <a:defRPr sz="1600">
                <a:solidFill>
                  <a:srgbClr val="FFFFFF"/>
                </a:solidFill>
              </a:defRPr>
            </a:pPr>
            <a:endParaRPr kumimoji="0" sz="1200" b="0" i="0" u="none" strike="noStrike" kern="0" cap="none" spc="0" normalizeH="0" baseline="0" noProof="0">
              <a:ln>
                <a:noFill/>
              </a:ln>
              <a:solidFill>
                <a:srgbClr val="FFFFFF"/>
              </a:solidFill>
              <a:effectLst/>
              <a:uLnTx/>
              <a:uFillTx/>
              <a:latin typeface="Helvetica Light"/>
              <a:sym typeface="Helvetica Light"/>
            </a:endParaRPr>
          </a:p>
        </p:txBody>
      </p:sp>
      <p:sp>
        <p:nvSpPr>
          <p:cNvPr id="1727" name="WRITE YOUR NICE…"/>
          <p:cNvSpPr txBox="1"/>
          <p:nvPr/>
        </p:nvSpPr>
        <p:spPr>
          <a:xfrm>
            <a:off x="1670448" y="1497446"/>
            <a:ext cx="7016354" cy="369458"/>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marL="0" marR="0" lvl="0" indent="0" algn="l" defTabSz="685800" rtl="0" eaLnBrk="1" fontAlgn="auto" latinLnBrk="0" hangingPunct="0">
              <a:lnSpc>
                <a:spcPct val="80000"/>
              </a:lnSpc>
              <a:spcBef>
                <a:spcPts val="0"/>
              </a:spcBef>
              <a:spcAft>
                <a:spcPts val="0"/>
              </a:spcAft>
              <a:buClrTx/>
              <a:buSzTx/>
              <a:buFontTx/>
              <a:buNone/>
              <a:tabLst/>
              <a:defRPr sz="3600" spc="720">
                <a:solidFill>
                  <a:srgbClr val="151314"/>
                </a:solidFill>
                <a:latin typeface="Montserrat Bold"/>
                <a:ea typeface="Montserrat Bold"/>
                <a:cs typeface="Montserrat Bold"/>
                <a:sym typeface="Montserrat Bold"/>
              </a:defRPr>
            </a:pPr>
            <a:r>
              <a:rPr kumimoji="0" lang="en-US" sz="2700" b="0" i="0" u="none" strike="noStrike" kern="0" cap="none" spc="540" normalizeH="0" baseline="0" noProof="0" dirty="0">
                <a:ln>
                  <a:noFill/>
                </a:ln>
                <a:solidFill>
                  <a:srgbClr val="151314"/>
                </a:solidFill>
                <a:effectLst/>
                <a:uLnTx/>
                <a:uFillTx/>
                <a:latin typeface="Montserrat Bold"/>
                <a:sym typeface="Montserrat Bold"/>
              </a:rPr>
              <a:t>BEAUTY TRENDS</a:t>
            </a:r>
            <a:endParaRPr kumimoji="0" sz="2700" b="0" i="0" u="none" strike="noStrike" kern="0" cap="none" spc="540" normalizeH="0" baseline="0" noProof="0" dirty="0">
              <a:ln>
                <a:noFill/>
              </a:ln>
              <a:solidFill>
                <a:srgbClr val="151314"/>
              </a:solidFill>
              <a:effectLst/>
              <a:uLnTx/>
              <a:uFillTx/>
              <a:latin typeface="Montserrat Bold"/>
              <a:sym typeface="Montserrat Bold"/>
            </a:endParaRPr>
          </a:p>
        </p:txBody>
      </p:sp>
      <p:sp>
        <p:nvSpPr>
          <p:cNvPr id="1728" name="Dosduo doloresos rebum. Steo clita kuasd fruda gubergren, nosotra seada meram takimata sanctus est Lorem sus At vero eos et accusam eto justo fosduo dolores etoma jam rebum. Steot clita kuasd gubergren, nosotrad sea takimata sanctus est Lorem ipsdrin for the druamet."/>
          <p:cNvSpPr txBox="1"/>
          <p:nvPr/>
        </p:nvSpPr>
        <p:spPr>
          <a:xfrm>
            <a:off x="1705614" y="2952448"/>
            <a:ext cx="7987025" cy="283922"/>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nchor="ctr">
            <a:spAutoFit/>
          </a:bodyPr>
          <a:lstStyle/>
          <a:p>
            <a:pPr marL="1498298" marR="0" lvl="0" indent="-1498298" algn="l" defTabSz="443484" rtl="0" eaLnBrk="1" fontAlgn="auto" latinLnBrk="0" hangingPunct="0">
              <a:lnSpc>
                <a:spcPct val="90000"/>
              </a:lnSpc>
              <a:spcBef>
                <a:spcPts val="600"/>
              </a:spcBef>
              <a:spcAft>
                <a:spcPts val="0"/>
              </a:spcAft>
              <a:buClrTx/>
              <a:buSzTx/>
              <a:buFontTx/>
              <a:buNone/>
              <a:tabLst/>
              <a:defRPr/>
            </a:pPr>
            <a:r>
              <a:rPr kumimoji="0" lang="en-US" sz="1800" b="0" i="0" u="none" strike="noStrike" kern="0" cap="none" spc="0" normalizeH="0" baseline="0" noProof="0" dirty="0">
                <a:ln>
                  <a:noFill/>
                </a:ln>
                <a:solidFill>
                  <a:srgbClr val="000000">
                    <a:lumMod val="50000"/>
                    <a:lumOff val="50000"/>
                  </a:srgbClr>
                </a:solidFill>
                <a:effectLst/>
                <a:uLnTx/>
                <a:uFillTx/>
                <a:latin typeface="Montserrat" pitchFamily="2" charset="77"/>
                <a:ea typeface="Century Gothic"/>
                <a:cs typeface="Century Gothic"/>
                <a:sym typeface="Century Gothic"/>
              </a:rPr>
              <a:t>“Introducing a supplement into our</a:t>
            </a:r>
          </a:p>
        </p:txBody>
      </p:sp>
      <p:sp>
        <p:nvSpPr>
          <p:cNvPr id="1729" name="Dosduo doloresos rebum. Steo clita kuasd fruda gubergren, nosotra seada meram takimata sanctus est Lorem sus At vero eos et accusam eto justo fosduo dolores etoma jam rebum. Steot clita kuasd gubergren, nosotrad sea takimata sanctus est Lorem ipsdrin for the druamet."/>
          <p:cNvSpPr txBox="1"/>
          <p:nvPr/>
        </p:nvSpPr>
        <p:spPr>
          <a:xfrm>
            <a:off x="1670445" y="2244950"/>
            <a:ext cx="7804637" cy="366509"/>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marL="0" marR="0" lvl="0" indent="0" algn="l" defTabSz="685800" rtl="0" eaLnBrk="1" fontAlgn="auto" latinLnBrk="0" hangingPunct="0">
              <a:lnSpc>
                <a:spcPct val="120000"/>
              </a:lnSpc>
              <a:spcBef>
                <a:spcPts val="0"/>
              </a:spcBef>
              <a:spcAft>
                <a:spcPts val="0"/>
              </a:spcAft>
              <a:buClrTx/>
              <a:buSzTx/>
              <a:buFontTx/>
              <a:buNone/>
              <a:tabLst/>
              <a:defRPr/>
            </a:pPr>
            <a:r>
              <a:rPr kumimoji="0" lang="en-US" sz="1950" b="1" i="0" u="none" strike="noStrike" kern="0" cap="none" spc="0" normalizeH="0" baseline="0" noProof="0" dirty="0">
                <a:ln>
                  <a:noFill/>
                </a:ln>
                <a:solidFill>
                  <a:srgbClr val="595457"/>
                </a:solidFill>
                <a:effectLst/>
                <a:uLnTx/>
                <a:uFillTx/>
                <a:latin typeface="Montserrat SemiBold"/>
                <a:sym typeface="Montserrat SemiBold"/>
              </a:rPr>
              <a:t>SKINCARE SUPPLEMENTS</a:t>
            </a:r>
            <a:endParaRPr kumimoji="0" sz="1950" b="1" i="0" u="none" strike="noStrike" kern="0" cap="none" spc="0" normalizeH="0" baseline="0" noProof="0" dirty="0">
              <a:ln>
                <a:noFill/>
              </a:ln>
              <a:solidFill>
                <a:srgbClr val="595457"/>
              </a:solidFill>
              <a:effectLst/>
              <a:uLnTx/>
              <a:uFillTx/>
              <a:latin typeface="Montserrat SemiBold"/>
              <a:sym typeface="Montserrat SemiBold"/>
            </a:endParaRPr>
          </a:p>
        </p:txBody>
      </p:sp>
      <p:sp>
        <p:nvSpPr>
          <p:cNvPr id="13" name="Dosduo doloresos rebum. Steo clita kuasd fruda gubergren, nosotra seada meram takimata sanctus est Lorem sus At vero eos et accusam eto justo fosduo dolores etoma jam rebum. Steot clita kuasd gubergren, nosotrad sea takimata sanctus est Lorem ipsdrin for the druamet.">
            <a:extLst>
              <a:ext uri="{FF2B5EF4-FFF2-40B4-BE49-F238E27FC236}">
                <a16:creationId xmlns:a16="http://schemas.microsoft.com/office/drawing/2014/main" id="{656D252A-6F26-1046-9C96-9FB253E03939}"/>
              </a:ext>
            </a:extLst>
          </p:cNvPr>
          <p:cNvSpPr txBox="1"/>
          <p:nvPr/>
        </p:nvSpPr>
        <p:spPr>
          <a:xfrm>
            <a:off x="1705614" y="3236370"/>
            <a:ext cx="7987025" cy="283922"/>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nchor="ctr">
            <a:spAutoFit/>
          </a:bodyPr>
          <a:lstStyle/>
          <a:p>
            <a:pPr marL="1498298" marR="0" lvl="0" indent="-1498298" algn="l" defTabSz="443484" rtl="0" eaLnBrk="1" fontAlgn="auto" latinLnBrk="0" hangingPunct="0">
              <a:lnSpc>
                <a:spcPct val="90000"/>
              </a:lnSpc>
              <a:spcBef>
                <a:spcPts val="600"/>
              </a:spcBef>
              <a:spcAft>
                <a:spcPts val="0"/>
              </a:spcAft>
              <a:buClrTx/>
              <a:buSzTx/>
              <a:buFontTx/>
              <a:buNone/>
              <a:tabLst/>
              <a:defRPr/>
            </a:pPr>
            <a:r>
              <a:rPr kumimoji="0" lang="en-US" sz="1800" b="0" i="0" u="none" strike="noStrike" kern="0" cap="none" spc="0" normalizeH="0" baseline="0" noProof="0" dirty="0">
                <a:ln>
                  <a:noFill/>
                </a:ln>
                <a:solidFill>
                  <a:srgbClr val="000000">
                    <a:lumMod val="50000"/>
                    <a:lumOff val="50000"/>
                  </a:srgbClr>
                </a:solidFill>
                <a:effectLst/>
                <a:uLnTx/>
                <a:uFillTx/>
                <a:latin typeface="Montserrat" pitchFamily="2" charset="77"/>
                <a:ea typeface="Century Gothic"/>
                <a:cs typeface="Century Gothic"/>
                <a:sym typeface="Century Gothic"/>
              </a:rPr>
              <a:t>skincare will become commonplace.”</a:t>
            </a:r>
          </a:p>
        </p:txBody>
      </p:sp>
      <p:pic>
        <p:nvPicPr>
          <p:cNvPr id="10" name="Picture 9" descr="A person sitting on a bed posing for the camera&#10;&#10;Description automatically generated">
            <a:extLst>
              <a:ext uri="{FF2B5EF4-FFF2-40B4-BE49-F238E27FC236}">
                <a16:creationId xmlns:a16="http://schemas.microsoft.com/office/drawing/2014/main" id="{883E83F2-B9C3-7A43-8268-8382FAA773EE}"/>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5557" t="1" r="42402" b="881"/>
          <a:stretch/>
        </p:blipFill>
        <p:spPr>
          <a:xfrm flipH="1">
            <a:off x="6316751" y="922418"/>
            <a:ext cx="2523965" cy="3377045"/>
          </a:xfrm>
          <a:prstGeom prst="rect">
            <a:avLst/>
          </a:prstGeom>
        </p:spPr>
      </p:pic>
      <p:sp>
        <p:nvSpPr>
          <p:cNvPr id="12" name="Text Placeholder 9">
            <a:extLst>
              <a:ext uri="{FF2B5EF4-FFF2-40B4-BE49-F238E27FC236}">
                <a16:creationId xmlns:a16="http://schemas.microsoft.com/office/drawing/2014/main" id="{2C6D4D96-0785-2E46-B36E-00BD36EE3B7B}"/>
              </a:ext>
            </a:extLst>
          </p:cNvPr>
          <p:cNvSpPr txBox="1">
            <a:spLocks/>
          </p:cNvSpPr>
          <p:nvPr/>
        </p:nvSpPr>
        <p:spPr>
          <a:xfrm>
            <a:off x="4389120" y="4673858"/>
            <a:ext cx="4545859" cy="438150"/>
          </a:xfrm>
          <a:prstGeom prst="rect">
            <a:avLst/>
          </a:prstGeom>
        </p:spPr>
        <p:txBody>
          <a:bodyPr/>
          <a:lst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marL="0" indent="0" algn="r" hangingPunct="1">
              <a:buNone/>
            </a:pPr>
            <a:r>
              <a:rPr lang="en-US" sz="650" u="sng" dirty="0">
                <a:solidFill>
                  <a:schemeClr val="tx1">
                    <a:lumMod val="50000"/>
                    <a:lumOff val="50000"/>
                  </a:schemeClr>
                </a:solidFill>
                <a:latin typeface="Montserrat Light" pitchFamily="2" charset="77"/>
                <a:hlinkClick r:id="rId3">
                  <a:extLst>
                    <a:ext uri="{A12FA001-AC4F-418D-AE19-62706E023703}">
                      <ahyp:hlinkClr xmlns:ahyp="http://schemas.microsoft.com/office/drawing/2018/hyperlinkcolor" val="tx"/>
                    </a:ext>
                  </a:extLst>
                </a:hlinkClick>
              </a:rPr>
              <a:t>https://www.harpersbazaar.com/uk/beauty/beauty-shows-trends/a14415615/beauty-trends-2018/</a:t>
            </a:r>
            <a:endParaRPr lang="en-US" sz="650" dirty="0">
              <a:solidFill>
                <a:schemeClr val="tx1">
                  <a:lumMod val="50000"/>
                  <a:lumOff val="50000"/>
                </a:schemeClr>
              </a:solidFill>
              <a:latin typeface="Montserrat Light" pitchFamily="2" charset="77"/>
            </a:endParaRPr>
          </a:p>
          <a:p>
            <a:pPr marL="0" indent="0" algn="r" hangingPunct="1">
              <a:buNone/>
            </a:pPr>
            <a:endParaRPr lang="en-US" sz="650" dirty="0">
              <a:solidFill>
                <a:schemeClr val="tx1">
                  <a:lumMod val="50000"/>
                  <a:lumOff val="50000"/>
                </a:schemeClr>
              </a:solidFill>
              <a:latin typeface="Montserrat Light" pitchFamily="2" charset="77"/>
            </a:endParaRPr>
          </a:p>
        </p:txBody>
      </p:sp>
    </p:spTree>
    <p:extLst>
      <p:ext uri="{BB962C8B-B14F-4D97-AF65-F5344CB8AC3E}">
        <p14:creationId xmlns:p14="http://schemas.microsoft.com/office/powerpoint/2010/main" val="266034324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3" name="MODERN…"/>
          <p:cNvSpPr txBox="1"/>
          <p:nvPr/>
        </p:nvSpPr>
        <p:spPr>
          <a:xfrm>
            <a:off x="952499" y="891758"/>
            <a:ext cx="8023862" cy="369458"/>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marL="0" marR="0" lvl="0" indent="0" algn="l" defTabSz="685800" rtl="0" eaLnBrk="1" fontAlgn="auto" latinLnBrk="0" hangingPunct="0">
              <a:lnSpc>
                <a:spcPct val="80000"/>
              </a:lnSpc>
              <a:spcBef>
                <a:spcPts val="0"/>
              </a:spcBef>
              <a:spcAft>
                <a:spcPts val="0"/>
              </a:spcAft>
              <a:buClrTx/>
              <a:buSzTx/>
              <a:buFontTx/>
              <a:buNone/>
              <a:tabLst/>
              <a:defRPr sz="3600" spc="600">
                <a:solidFill>
                  <a:srgbClr val="151314"/>
                </a:solidFill>
                <a:latin typeface="Montserrat Bold"/>
                <a:ea typeface="Montserrat Bold"/>
                <a:cs typeface="Montserrat Bold"/>
                <a:sym typeface="Montserrat Bold"/>
              </a:defRPr>
            </a:pPr>
            <a:r>
              <a:rPr kumimoji="0" lang="en-US" sz="2700" b="0" i="0" u="none" strike="noStrike" kern="0" cap="none" spc="450" normalizeH="0" baseline="0" noProof="0" dirty="0">
                <a:ln>
                  <a:noFill/>
                </a:ln>
                <a:solidFill>
                  <a:srgbClr val="151314"/>
                </a:solidFill>
                <a:effectLst/>
                <a:uLnTx/>
                <a:uFillTx/>
                <a:latin typeface="Montserrat Bold"/>
                <a:sym typeface="Montserrat Bold"/>
              </a:rPr>
              <a:t>UNIQUE EXPERIENCE</a:t>
            </a:r>
            <a:endParaRPr kumimoji="0" sz="2700" b="0" i="0" u="none" strike="noStrike" kern="0" cap="none" spc="450" normalizeH="0" baseline="0" noProof="0" dirty="0">
              <a:ln>
                <a:noFill/>
              </a:ln>
              <a:solidFill>
                <a:srgbClr val="151314"/>
              </a:solidFill>
              <a:effectLst/>
              <a:uLnTx/>
              <a:uFillTx/>
              <a:latin typeface="Montserrat Bold"/>
              <a:sym typeface="Montserrat Bold"/>
            </a:endParaRPr>
          </a:p>
        </p:txBody>
      </p:sp>
      <p:sp>
        <p:nvSpPr>
          <p:cNvPr id="1694" name="Rechteck"/>
          <p:cNvSpPr/>
          <p:nvPr/>
        </p:nvSpPr>
        <p:spPr>
          <a:xfrm>
            <a:off x="484214" y="734637"/>
            <a:ext cx="34290" cy="845864"/>
          </a:xfrm>
          <a:prstGeom prst="rect">
            <a:avLst/>
          </a:prstGeom>
          <a:solidFill>
            <a:srgbClr val="A9A9A9"/>
          </a:solidFill>
          <a:ln w="12700">
            <a:miter lim="400000"/>
          </a:ln>
        </p:spPr>
        <p:txBody>
          <a:bodyPr lIns="38100" tIns="38100" rIns="38100" bIns="38100" anchor="ctr"/>
          <a:lstStyle/>
          <a:p>
            <a:pPr marL="0" marR="0" lvl="0" indent="0" algn="ctr" defTabSz="309555" rtl="0" eaLnBrk="1" fontAlgn="auto" latinLnBrk="0" hangingPunct="0">
              <a:lnSpc>
                <a:spcPct val="100000"/>
              </a:lnSpc>
              <a:spcBef>
                <a:spcPts val="0"/>
              </a:spcBef>
              <a:spcAft>
                <a:spcPts val="0"/>
              </a:spcAft>
              <a:buClrTx/>
              <a:buSzTx/>
              <a:buFontTx/>
              <a:buNone/>
              <a:tabLst/>
              <a:defRPr sz="1600">
                <a:solidFill>
                  <a:srgbClr val="0433FF"/>
                </a:solidFill>
              </a:defRPr>
            </a:pPr>
            <a:endParaRPr kumimoji="0" sz="1200" b="0" i="0" u="none" strike="noStrike" kern="0" cap="none" spc="0" normalizeH="0" baseline="0" noProof="0">
              <a:ln>
                <a:noFill/>
              </a:ln>
              <a:solidFill>
                <a:srgbClr val="0433FF"/>
              </a:solidFill>
              <a:effectLst/>
              <a:uLnTx/>
              <a:uFillTx/>
              <a:latin typeface="Helvetica Light"/>
              <a:sym typeface="Helvetica Light"/>
            </a:endParaRPr>
          </a:p>
        </p:txBody>
      </p:sp>
      <p:sp>
        <p:nvSpPr>
          <p:cNvPr id="1695" name="Rechteck"/>
          <p:cNvSpPr/>
          <p:nvPr/>
        </p:nvSpPr>
        <p:spPr>
          <a:xfrm>
            <a:off x="0" y="-16514"/>
            <a:ext cx="9144000" cy="287383"/>
          </a:xfrm>
          <a:prstGeom prst="rect">
            <a:avLst/>
          </a:prstGeom>
          <a:solidFill>
            <a:srgbClr val="73623B"/>
          </a:solidFill>
          <a:ln w="12700">
            <a:miter lim="400000"/>
          </a:ln>
        </p:spPr>
        <p:txBody>
          <a:bodyPr lIns="38100" tIns="38100" rIns="38100" bIns="38100" anchor="ctr"/>
          <a:lstStyle/>
          <a:p>
            <a:pPr marL="0" marR="0" lvl="0" indent="0" algn="l" defTabSz="685800" rtl="0" eaLnBrk="1" fontAlgn="auto" latinLnBrk="0" hangingPunct="0">
              <a:lnSpc>
                <a:spcPct val="100000"/>
              </a:lnSpc>
              <a:spcBef>
                <a:spcPts val="0"/>
              </a:spcBef>
              <a:spcAft>
                <a:spcPts val="0"/>
              </a:spcAft>
              <a:buClrTx/>
              <a:buSzTx/>
              <a:buFontTx/>
              <a:buNone/>
              <a:tabLst/>
              <a:defRPr sz="1600">
                <a:solidFill>
                  <a:srgbClr val="FFFFFF"/>
                </a:solidFill>
              </a:defRPr>
            </a:pPr>
            <a:endParaRPr kumimoji="0" sz="1200" b="0" i="0" u="none" strike="noStrike" kern="0" cap="none" spc="0" normalizeH="0" baseline="0" noProof="0">
              <a:ln>
                <a:noFill/>
              </a:ln>
              <a:solidFill>
                <a:srgbClr val="FFFFFF"/>
              </a:solidFill>
              <a:effectLst/>
              <a:uLnTx/>
              <a:uFillTx/>
              <a:latin typeface="Helvetica Light"/>
              <a:sym typeface="Helvetica Light"/>
            </a:endParaRPr>
          </a:p>
        </p:txBody>
      </p:sp>
      <p:sp>
        <p:nvSpPr>
          <p:cNvPr id="16" name="TextBox 18">
            <a:extLst>
              <a:ext uri="{FF2B5EF4-FFF2-40B4-BE49-F238E27FC236}">
                <a16:creationId xmlns:a16="http://schemas.microsoft.com/office/drawing/2014/main" id="{7D66704D-DE98-A34A-BF8C-05B1D4A786CA}"/>
              </a:ext>
            </a:extLst>
          </p:cNvPr>
          <p:cNvSpPr txBox="1"/>
          <p:nvPr/>
        </p:nvSpPr>
        <p:spPr>
          <a:xfrm>
            <a:off x="952499" y="1580501"/>
            <a:ext cx="5164464" cy="3281666"/>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spAutoFit/>
          </a:bodyPr>
          <a:lstStyle/>
          <a:p>
            <a:pPr defTabSz="605498">
              <a:spcBef>
                <a:spcPts val="200"/>
              </a:spcBef>
              <a:buClr>
                <a:srgbClr val="0C2454"/>
              </a:buClr>
              <a:buSzPct val="100000"/>
              <a:defRPr sz="1300">
                <a:solidFill>
                  <a:srgbClr val="0B141F"/>
                </a:solidFill>
                <a:latin typeface="Montserrat Light"/>
                <a:ea typeface="Montserrat Light"/>
                <a:cs typeface="Montserrat Light"/>
                <a:sym typeface="Montserrat Light"/>
              </a:defRPr>
            </a:pPr>
            <a:r>
              <a:rPr lang="en-US" sz="1400" dirty="0">
                <a:solidFill>
                  <a:schemeClr val="tx1">
                    <a:lumMod val="50000"/>
                    <a:lumOff val="50000"/>
                  </a:schemeClr>
                </a:solidFill>
                <a:latin typeface="Montserrat" pitchFamily="2" charset="77"/>
              </a:rPr>
              <a:t>-   As a brokerage company, we only offer the </a:t>
            </a:r>
            <a:br>
              <a:rPr lang="en-US" sz="1400" dirty="0">
                <a:solidFill>
                  <a:schemeClr val="tx1">
                    <a:lumMod val="50000"/>
                    <a:lumOff val="50000"/>
                  </a:schemeClr>
                </a:solidFill>
                <a:latin typeface="Montserrat" pitchFamily="2" charset="77"/>
              </a:rPr>
            </a:br>
            <a:r>
              <a:rPr lang="en-US" sz="1400" dirty="0">
                <a:solidFill>
                  <a:schemeClr val="tx1">
                    <a:lumMod val="50000"/>
                    <a:lumOff val="50000"/>
                  </a:schemeClr>
                </a:solidFill>
                <a:latin typeface="Montserrat" pitchFamily="2" charset="77"/>
              </a:rPr>
              <a:t>    </a:t>
            </a:r>
            <a:r>
              <a:rPr lang="en-US" sz="1400" b="1" dirty="0">
                <a:solidFill>
                  <a:schemeClr val="tx1">
                    <a:lumMod val="50000"/>
                    <a:lumOff val="50000"/>
                  </a:schemeClr>
                </a:solidFill>
                <a:latin typeface="Montserrat" pitchFamily="2" charset="77"/>
              </a:rPr>
              <a:t>best of the best products</a:t>
            </a:r>
            <a:r>
              <a:rPr lang="en-US" sz="1400" dirty="0">
                <a:solidFill>
                  <a:schemeClr val="tx1">
                    <a:lumMod val="50000"/>
                    <a:lumOff val="50000"/>
                  </a:schemeClr>
                </a:solidFill>
                <a:latin typeface="Montserrat" pitchFamily="2" charset="77"/>
              </a:rPr>
              <a:t>!</a:t>
            </a:r>
          </a:p>
          <a:p>
            <a:pPr defTabSz="605498">
              <a:spcBef>
                <a:spcPts val="200"/>
              </a:spcBef>
              <a:buClr>
                <a:srgbClr val="0C2454"/>
              </a:buClr>
              <a:buSzPct val="100000"/>
              <a:defRPr sz="1300">
                <a:solidFill>
                  <a:srgbClr val="0B141F"/>
                </a:solidFill>
                <a:latin typeface="Montserrat Light"/>
                <a:ea typeface="Montserrat Light"/>
                <a:cs typeface="Montserrat Light"/>
                <a:sym typeface="Montserrat Light"/>
              </a:defRPr>
            </a:pPr>
            <a:endParaRPr lang="en-US" sz="1400" dirty="0">
              <a:solidFill>
                <a:schemeClr val="tx1">
                  <a:lumMod val="50000"/>
                  <a:lumOff val="50000"/>
                </a:schemeClr>
              </a:solidFill>
              <a:latin typeface="Montserrat" pitchFamily="2" charset="77"/>
            </a:endParaRPr>
          </a:p>
          <a:p>
            <a:pPr defTabSz="605498">
              <a:spcBef>
                <a:spcPts val="200"/>
              </a:spcBef>
              <a:buClr>
                <a:srgbClr val="0C2454"/>
              </a:buClr>
              <a:buSzPct val="100000"/>
              <a:defRPr sz="1300">
                <a:solidFill>
                  <a:srgbClr val="0B141F"/>
                </a:solidFill>
                <a:latin typeface="Montserrat Light"/>
                <a:ea typeface="Montserrat Light"/>
                <a:cs typeface="Montserrat Light"/>
                <a:sym typeface="Montserrat Light"/>
              </a:defRPr>
            </a:pPr>
            <a:r>
              <a:rPr lang="en-US" sz="1400" dirty="0">
                <a:solidFill>
                  <a:schemeClr val="tx1">
                    <a:lumMod val="50000"/>
                    <a:lumOff val="50000"/>
                  </a:schemeClr>
                </a:solidFill>
                <a:latin typeface="Montserrat" pitchFamily="2" charset="77"/>
              </a:rPr>
              <a:t>-   By going </a:t>
            </a:r>
            <a:r>
              <a:rPr lang="en-US" sz="1400" i="1" dirty="0">
                <a:solidFill>
                  <a:schemeClr val="tx1">
                    <a:lumMod val="50000"/>
                    <a:lumOff val="50000"/>
                  </a:schemeClr>
                </a:solidFill>
                <a:latin typeface="Montserrat" pitchFamily="2" charset="77"/>
              </a:rPr>
              <a:t>directly from the manufacturer to the</a:t>
            </a:r>
          </a:p>
          <a:p>
            <a:pPr defTabSz="605498">
              <a:spcBef>
                <a:spcPts val="200"/>
              </a:spcBef>
              <a:buClr>
                <a:srgbClr val="0C2454"/>
              </a:buClr>
              <a:buSzPct val="100000"/>
              <a:defRPr sz="1300">
                <a:solidFill>
                  <a:srgbClr val="0B141F"/>
                </a:solidFill>
                <a:latin typeface="Montserrat Light"/>
                <a:ea typeface="Montserrat Light"/>
                <a:cs typeface="Montserrat Light"/>
                <a:sym typeface="Montserrat Light"/>
              </a:defRPr>
            </a:pPr>
            <a:r>
              <a:rPr lang="en-US" sz="1400" i="1" dirty="0">
                <a:solidFill>
                  <a:schemeClr val="tx1">
                    <a:lumMod val="50000"/>
                    <a:lumOff val="50000"/>
                  </a:schemeClr>
                </a:solidFill>
                <a:latin typeface="Montserrat" pitchFamily="2" charset="77"/>
              </a:rPr>
              <a:t>    consumer</a:t>
            </a:r>
            <a:r>
              <a:rPr lang="en-US" sz="1400" dirty="0">
                <a:solidFill>
                  <a:schemeClr val="tx1">
                    <a:lumMod val="50000"/>
                    <a:lumOff val="50000"/>
                  </a:schemeClr>
                </a:solidFill>
                <a:latin typeface="Montserrat" pitchFamily="2" charset="77"/>
              </a:rPr>
              <a:t>, we are able to keep costs down and pass</a:t>
            </a:r>
            <a:br>
              <a:rPr lang="en-US" sz="1400" dirty="0">
                <a:solidFill>
                  <a:schemeClr val="tx1">
                    <a:lumMod val="50000"/>
                    <a:lumOff val="50000"/>
                  </a:schemeClr>
                </a:solidFill>
                <a:latin typeface="Montserrat" pitchFamily="2" charset="77"/>
              </a:rPr>
            </a:br>
            <a:r>
              <a:rPr lang="en-US" sz="1400" dirty="0">
                <a:solidFill>
                  <a:schemeClr val="tx1">
                    <a:lumMod val="50000"/>
                    <a:lumOff val="50000"/>
                  </a:schemeClr>
                </a:solidFill>
                <a:latin typeface="Montserrat" pitchFamily="2" charset="77"/>
              </a:rPr>
              <a:t>    along the savings through </a:t>
            </a:r>
            <a:r>
              <a:rPr lang="en-US" sz="1400" b="1" dirty="0">
                <a:solidFill>
                  <a:schemeClr val="tx1">
                    <a:lumMod val="50000"/>
                    <a:lumOff val="50000"/>
                  </a:schemeClr>
                </a:solidFill>
                <a:latin typeface="Montserrat" pitchFamily="2" charset="77"/>
              </a:rPr>
              <a:t>affordable prices</a:t>
            </a:r>
          </a:p>
          <a:p>
            <a:pPr defTabSz="605498">
              <a:spcBef>
                <a:spcPts val="200"/>
              </a:spcBef>
              <a:buClr>
                <a:srgbClr val="0C2454"/>
              </a:buClr>
              <a:buSzPct val="100000"/>
              <a:defRPr sz="1300">
                <a:solidFill>
                  <a:srgbClr val="0B141F"/>
                </a:solidFill>
                <a:latin typeface="Montserrat Light"/>
                <a:ea typeface="Montserrat Light"/>
                <a:cs typeface="Montserrat Light"/>
                <a:sym typeface="Montserrat Light"/>
              </a:defRPr>
            </a:pPr>
            <a:endParaRPr lang="en-US" sz="1400" dirty="0">
              <a:solidFill>
                <a:schemeClr val="tx1">
                  <a:lumMod val="50000"/>
                  <a:lumOff val="50000"/>
                </a:schemeClr>
              </a:solidFill>
              <a:latin typeface="Montserrat" pitchFamily="2" charset="77"/>
            </a:endParaRPr>
          </a:p>
          <a:p>
            <a:pPr marL="285750" indent="-285750" defTabSz="605498">
              <a:spcBef>
                <a:spcPts val="200"/>
              </a:spcBef>
              <a:buClr>
                <a:srgbClr val="0C2454"/>
              </a:buClr>
              <a:buSzPct val="100000"/>
              <a:buFontTx/>
              <a:buChar char="-"/>
              <a:defRPr sz="1300">
                <a:solidFill>
                  <a:srgbClr val="0B141F"/>
                </a:solidFill>
                <a:latin typeface="Montserrat Light"/>
                <a:ea typeface="Montserrat Light"/>
                <a:cs typeface="Montserrat Light"/>
                <a:sym typeface="Montserrat Light"/>
              </a:defRPr>
            </a:pPr>
            <a:r>
              <a:rPr lang="en-US" sz="1400" dirty="0">
                <a:solidFill>
                  <a:schemeClr val="tx1">
                    <a:lumMod val="50000"/>
                    <a:lumOff val="50000"/>
                  </a:schemeClr>
                </a:solidFill>
                <a:latin typeface="Montserrat" pitchFamily="2" charset="77"/>
              </a:rPr>
              <a:t>As Beauty Advisors, priding ourselves </a:t>
            </a:r>
            <a:r>
              <a:rPr lang="en-US" sz="1400" b="1" dirty="0">
                <a:solidFill>
                  <a:schemeClr val="tx1">
                    <a:lumMod val="50000"/>
                    <a:lumOff val="50000"/>
                  </a:schemeClr>
                </a:solidFill>
                <a:latin typeface="Montserrat" pitchFamily="2" charset="77"/>
              </a:rPr>
              <a:t>on 1 to 1</a:t>
            </a:r>
          </a:p>
          <a:p>
            <a:pPr defTabSz="605498">
              <a:spcBef>
                <a:spcPts val="200"/>
              </a:spcBef>
              <a:buClr>
                <a:srgbClr val="0C2454"/>
              </a:buClr>
              <a:buSzPct val="100000"/>
              <a:defRPr sz="1300">
                <a:solidFill>
                  <a:srgbClr val="0B141F"/>
                </a:solidFill>
                <a:latin typeface="Montserrat Light"/>
                <a:ea typeface="Montserrat Light"/>
                <a:cs typeface="Montserrat Light"/>
                <a:sym typeface="Montserrat Light"/>
              </a:defRPr>
            </a:pPr>
            <a:r>
              <a:rPr lang="en-US" sz="1400" b="1" dirty="0">
                <a:solidFill>
                  <a:schemeClr val="tx1">
                    <a:lumMod val="50000"/>
                    <a:lumOff val="50000"/>
                  </a:schemeClr>
                </a:solidFill>
                <a:latin typeface="Montserrat" pitchFamily="2" charset="77"/>
              </a:rPr>
              <a:t>     marketing</a:t>
            </a:r>
            <a:r>
              <a:rPr lang="en-US" sz="1400" dirty="0">
                <a:solidFill>
                  <a:schemeClr val="tx1">
                    <a:lumMod val="50000"/>
                    <a:lumOff val="50000"/>
                  </a:schemeClr>
                </a:solidFill>
                <a:latin typeface="Montserrat" pitchFamily="2" charset="77"/>
              </a:rPr>
              <a:t>, our main goal is to </a:t>
            </a:r>
            <a:r>
              <a:rPr lang="en-US" sz="1400" i="1" dirty="0" err="1">
                <a:solidFill>
                  <a:schemeClr val="tx1">
                    <a:lumMod val="50000"/>
                    <a:lumOff val="50000"/>
                  </a:schemeClr>
                </a:solidFill>
                <a:latin typeface="Montserrat" pitchFamily="2" charset="77"/>
              </a:rPr>
              <a:t>customise</a:t>
            </a:r>
            <a:r>
              <a:rPr lang="en-US" sz="1400" i="1" dirty="0">
                <a:solidFill>
                  <a:schemeClr val="tx1">
                    <a:lumMod val="50000"/>
                    <a:lumOff val="50000"/>
                  </a:schemeClr>
                </a:solidFill>
                <a:latin typeface="Montserrat" pitchFamily="2" charset="77"/>
              </a:rPr>
              <a:t> the</a:t>
            </a:r>
          </a:p>
          <a:p>
            <a:pPr defTabSz="605498">
              <a:spcBef>
                <a:spcPts val="200"/>
              </a:spcBef>
              <a:buClr>
                <a:srgbClr val="0C2454"/>
              </a:buClr>
              <a:buSzPct val="100000"/>
              <a:defRPr sz="1300">
                <a:solidFill>
                  <a:srgbClr val="0B141F"/>
                </a:solidFill>
                <a:latin typeface="Montserrat Light"/>
                <a:ea typeface="Montserrat Light"/>
                <a:cs typeface="Montserrat Light"/>
                <a:sym typeface="Montserrat Light"/>
              </a:defRPr>
            </a:pPr>
            <a:r>
              <a:rPr lang="en-US" sz="1400" i="1" dirty="0">
                <a:solidFill>
                  <a:schemeClr val="tx1">
                    <a:lumMod val="50000"/>
                    <a:lumOff val="50000"/>
                  </a:schemeClr>
                </a:solidFill>
                <a:latin typeface="Montserrat" pitchFamily="2" charset="77"/>
              </a:rPr>
              <a:t>     product selection uniquely to you</a:t>
            </a:r>
            <a:r>
              <a:rPr lang="en-US" sz="1400" dirty="0">
                <a:solidFill>
                  <a:schemeClr val="tx1">
                    <a:lumMod val="50000"/>
                    <a:lumOff val="50000"/>
                  </a:schemeClr>
                </a:solidFill>
                <a:latin typeface="Montserrat" pitchFamily="2" charset="77"/>
              </a:rPr>
              <a:t>!</a:t>
            </a:r>
          </a:p>
          <a:p>
            <a:pPr defTabSz="605498">
              <a:spcBef>
                <a:spcPts val="200"/>
              </a:spcBef>
              <a:buClr>
                <a:srgbClr val="0C2454"/>
              </a:buClr>
              <a:buSzPct val="100000"/>
              <a:defRPr sz="1300">
                <a:solidFill>
                  <a:srgbClr val="0B141F"/>
                </a:solidFill>
                <a:latin typeface="Montserrat Light"/>
                <a:ea typeface="Montserrat Light"/>
                <a:cs typeface="Montserrat Light"/>
                <a:sym typeface="Montserrat Light"/>
              </a:defRPr>
            </a:pPr>
            <a:endParaRPr lang="en-US" sz="1400" dirty="0">
              <a:solidFill>
                <a:schemeClr val="tx1">
                  <a:lumMod val="50000"/>
                  <a:lumOff val="50000"/>
                </a:schemeClr>
              </a:solidFill>
              <a:latin typeface="Montserrat" pitchFamily="2" charset="77"/>
            </a:endParaRPr>
          </a:p>
          <a:p>
            <a:pPr marL="285750" indent="-285750" defTabSz="605498">
              <a:spcBef>
                <a:spcPts val="200"/>
              </a:spcBef>
              <a:buClr>
                <a:srgbClr val="0C2454"/>
              </a:buClr>
              <a:buSzPct val="100000"/>
              <a:buFontTx/>
              <a:buChar char="-"/>
              <a:defRPr sz="1300">
                <a:solidFill>
                  <a:srgbClr val="0B141F"/>
                </a:solidFill>
                <a:latin typeface="Montserrat Light"/>
                <a:ea typeface="Montserrat Light"/>
                <a:cs typeface="Montserrat Light"/>
                <a:sym typeface="Montserrat Light"/>
              </a:defRPr>
            </a:pPr>
            <a:r>
              <a:rPr lang="en-US" sz="1400" dirty="0">
                <a:solidFill>
                  <a:schemeClr val="tx1">
                    <a:lumMod val="50000"/>
                    <a:lumOff val="50000"/>
                  </a:schemeClr>
                </a:solidFill>
                <a:latin typeface="Montserrat" pitchFamily="2" charset="77"/>
              </a:rPr>
              <a:t>Since our business is built on </a:t>
            </a:r>
            <a:r>
              <a:rPr lang="en-US" sz="1400" i="1" dirty="0">
                <a:solidFill>
                  <a:schemeClr val="tx1">
                    <a:lumMod val="50000"/>
                    <a:lumOff val="50000"/>
                  </a:schemeClr>
                </a:solidFill>
                <a:latin typeface="Montserrat" pitchFamily="2" charset="77"/>
              </a:rPr>
              <a:t>word of mouth</a:t>
            </a:r>
            <a:r>
              <a:rPr lang="en-US" sz="1400" dirty="0">
                <a:solidFill>
                  <a:schemeClr val="tx1">
                    <a:lumMod val="50000"/>
                    <a:lumOff val="50000"/>
                  </a:schemeClr>
                </a:solidFill>
                <a:latin typeface="Montserrat" pitchFamily="2" charset="77"/>
              </a:rPr>
              <a:t>, we </a:t>
            </a:r>
            <a:br>
              <a:rPr lang="en-US" sz="1400" dirty="0">
                <a:solidFill>
                  <a:schemeClr val="tx1">
                    <a:lumMod val="50000"/>
                    <a:lumOff val="50000"/>
                  </a:schemeClr>
                </a:solidFill>
                <a:latin typeface="Montserrat" pitchFamily="2" charset="77"/>
              </a:rPr>
            </a:br>
            <a:r>
              <a:rPr lang="en-US" sz="1400" dirty="0">
                <a:solidFill>
                  <a:schemeClr val="tx1">
                    <a:lumMod val="50000"/>
                    <a:lumOff val="50000"/>
                  </a:schemeClr>
                </a:solidFill>
                <a:latin typeface="Montserrat" pitchFamily="2" charset="77"/>
              </a:rPr>
              <a:t>have a </a:t>
            </a:r>
            <a:r>
              <a:rPr lang="en-US" sz="1400" b="1" dirty="0">
                <a:solidFill>
                  <a:schemeClr val="tx1">
                    <a:lumMod val="50000"/>
                    <a:lumOff val="50000"/>
                  </a:schemeClr>
                </a:solidFill>
                <a:latin typeface="Montserrat" pitchFamily="2" charset="77"/>
              </a:rPr>
              <a:t>program designed to </a:t>
            </a:r>
            <a:r>
              <a:rPr lang="en-US" sz="1400" b="1" dirty="0" err="1">
                <a:solidFill>
                  <a:schemeClr val="tx1">
                    <a:lumMod val="50000"/>
                    <a:lumOff val="50000"/>
                  </a:schemeClr>
                </a:solidFill>
                <a:latin typeface="Montserrat" pitchFamily="2" charset="77"/>
              </a:rPr>
              <a:t>incentivise</a:t>
            </a:r>
            <a:r>
              <a:rPr lang="en-US" sz="1400" b="1" dirty="0">
                <a:solidFill>
                  <a:schemeClr val="tx1">
                    <a:lumMod val="50000"/>
                    <a:lumOff val="50000"/>
                  </a:schemeClr>
                </a:solidFill>
                <a:latin typeface="Montserrat" pitchFamily="2" charset="77"/>
              </a:rPr>
              <a:t> (and </a:t>
            </a:r>
            <a:br>
              <a:rPr lang="en-US" sz="1400" b="1" dirty="0">
                <a:solidFill>
                  <a:schemeClr val="tx1">
                    <a:lumMod val="50000"/>
                    <a:lumOff val="50000"/>
                  </a:schemeClr>
                </a:solidFill>
                <a:latin typeface="Montserrat" pitchFamily="2" charset="77"/>
              </a:rPr>
            </a:br>
            <a:r>
              <a:rPr lang="en-US" sz="1400" b="1" dirty="0">
                <a:solidFill>
                  <a:schemeClr val="tx1">
                    <a:lumMod val="50000"/>
                    <a:lumOff val="50000"/>
                  </a:schemeClr>
                </a:solidFill>
                <a:latin typeface="Montserrat" pitchFamily="2" charset="77"/>
              </a:rPr>
              <a:t>thank you)</a:t>
            </a:r>
            <a:r>
              <a:rPr lang="en-US" sz="1400" dirty="0">
                <a:solidFill>
                  <a:schemeClr val="tx1">
                    <a:lumMod val="50000"/>
                    <a:lumOff val="50000"/>
                  </a:schemeClr>
                </a:solidFill>
                <a:latin typeface="Montserrat" pitchFamily="2" charset="77"/>
              </a:rPr>
              <a:t> for sharing your experience!</a:t>
            </a:r>
          </a:p>
        </p:txBody>
      </p:sp>
      <p:pic>
        <p:nvPicPr>
          <p:cNvPr id="7" name="Picture Placeholder 15" descr="A picture containing indoor, table, wall, sitting&#10;&#10;Description automatically generated">
            <a:extLst>
              <a:ext uri="{FF2B5EF4-FFF2-40B4-BE49-F238E27FC236}">
                <a16:creationId xmlns:a16="http://schemas.microsoft.com/office/drawing/2014/main" id="{08906A15-09C7-E242-924E-F4EDAEF1FD1C}"/>
              </a:ext>
            </a:extLst>
          </p:cNvPr>
          <p:cNvPicPr>
            <a:picLocks noChangeAspect="1"/>
          </p:cNvPicPr>
          <p:nvPr/>
        </p:nvPicPr>
        <p:blipFill>
          <a:blip r:embed="rId2" cstate="print">
            <a:extLst>
              <a:ext uri="{28A0092B-C50C-407E-A947-70E740481C1C}">
                <a14:useLocalDpi xmlns:a14="http://schemas.microsoft.com/office/drawing/2010/main" val="0"/>
              </a:ext>
            </a:extLst>
          </a:blip>
          <a:srcRect t="16635" b="16635"/>
          <a:stretch>
            <a:fillRect/>
          </a:stretch>
        </p:blipFill>
        <p:spPr>
          <a:xfrm>
            <a:off x="6064711" y="1837406"/>
            <a:ext cx="2765015" cy="2767856"/>
          </a:xfrm>
          <a:prstGeom prst="rect">
            <a:avLst/>
          </a:prstGeom>
        </p:spPr>
      </p:pic>
    </p:spTree>
    <p:extLst>
      <p:ext uri="{BB962C8B-B14F-4D97-AF65-F5344CB8AC3E}">
        <p14:creationId xmlns:p14="http://schemas.microsoft.com/office/powerpoint/2010/main" val="268403653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03182">
            <a:off x="7675137" y="2618487"/>
            <a:ext cx="1468863" cy="94385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48337">
            <a:off x="6606236" y="3309533"/>
            <a:ext cx="1493653" cy="963547"/>
          </a:xfrm>
          <a:prstGeom prst="rect">
            <a:avLst/>
          </a:prstGeom>
        </p:spPr>
      </p:pic>
      <p:sp>
        <p:nvSpPr>
          <p:cNvPr id="1735" name="MODERN…"/>
          <p:cNvSpPr txBox="1"/>
          <p:nvPr/>
        </p:nvSpPr>
        <p:spPr>
          <a:xfrm>
            <a:off x="952499" y="725559"/>
            <a:ext cx="8023862" cy="701857"/>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defTabSz="685800">
              <a:lnSpc>
                <a:spcPct val="80000"/>
              </a:lnSpc>
              <a:defRPr sz="3600" spc="600">
                <a:solidFill>
                  <a:srgbClr val="151314"/>
                </a:solidFill>
                <a:latin typeface="Montserrat Bold"/>
                <a:ea typeface="Montserrat Bold"/>
                <a:cs typeface="Montserrat Bold"/>
                <a:sym typeface="Montserrat Bold"/>
              </a:defRPr>
            </a:pPr>
            <a:r>
              <a:rPr sz="2700" spc="450" dirty="0">
                <a:solidFill>
                  <a:srgbClr val="151314"/>
                </a:solidFill>
                <a:latin typeface="Montserrat Bold"/>
                <a:sym typeface="Montserrat Bold"/>
              </a:rPr>
              <a:t>ENCOURAGE THEM TO </a:t>
            </a:r>
            <a:br>
              <a:rPr sz="2700" spc="450" dirty="0">
                <a:solidFill>
                  <a:srgbClr val="151314"/>
                </a:solidFill>
                <a:latin typeface="Montserrat Bold"/>
                <a:sym typeface="Montserrat Bold"/>
              </a:rPr>
            </a:br>
            <a:r>
              <a:rPr sz="2700" spc="450" dirty="0">
                <a:solidFill>
                  <a:srgbClr val="151314"/>
                </a:solidFill>
                <a:latin typeface="Montserrat Bold"/>
                <a:sym typeface="Montserrat Bold"/>
              </a:rPr>
              <a:t>HOST A HOME EVENT</a:t>
            </a:r>
          </a:p>
        </p:txBody>
      </p:sp>
      <p:sp>
        <p:nvSpPr>
          <p:cNvPr id="1736" name="Rechteck"/>
          <p:cNvSpPr/>
          <p:nvPr/>
        </p:nvSpPr>
        <p:spPr>
          <a:xfrm>
            <a:off x="484214" y="734637"/>
            <a:ext cx="34290" cy="845864"/>
          </a:xfrm>
          <a:prstGeom prst="rect">
            <a:avLst/>
          </a:prstGeom>
          <a:solidFill>
            <a:srgbClr val="A9A9A9"/>
          </a:solidFill>
          <a:ln w="12700">
            <a:miter lim="400000"/>
          </a:ln>
        </p:spPr>
        <p:txBody>
          <a:bodyPr lIns="38100" tIns="38100" rIns="38100" bIns="38100" anchor="ctr"/>
          <a:lstStyle/>
          <a:p>
            <a:pPr algn="ctr" defTabSz="309555">
              <a:defRPr sz="1600">
                <a:solidFill>
                  <a:srgbClr val="0433FF"/>
                </a:solidFill>
              </a:defRPr>
            </a:pPr>
            <a:endParaRPr sz="1200">
              <a:solidFill>
                <a:srgbClr val="0433FF"/>
              </a:solidFill>
              <a:latin typeface="Helvetica Light"/>
              <a:sym typeface="Helvetica Light"/>
            </a:endParaRPr>
          </a:p>
        </p:txBody>
      </p:sp>
      <p:sp>
        <p:nvSpPr>
          <p:cNvPr id="1737" name="Rechteck"/>
          <p:cNvSpPr/>
          <p:nvPr/>
        </p:nvSpPr>
        <p:spPr>
          <a:xfrm>
            <a:off x="0" y="-16514"/>
            <a:ext cx="9144000" cy="287383"/>
          </a:xfrm>
          <a:prstGeom prst="rect">
            <a:avLst/>
          </a:prstGeom>
          <a:solidFill>
            <a:srgbClr val="73623B"/>
          </a:solidFill>
          <a:ln w="12700">
            <a:miter lim="400000"/>
          </a:ln>
        </p:spPr>
        <p:txBody>
          <a:bodyPr lIns="38100" tIns="38100" rIns="38100" bIns="38100" anchor="ctr"/>
          <a:lstStyle/>
          <a:p>
            <a:pPr defTabSz="685800">
              <a:defRPr sz="1600">
                <a:solidFill>
                  <a:srgbClr val="FFFFFF"/>
                </a:solidFill>
              </a:defRPr>
            </a:pPr>
            <a:endParaRPr sz="1200">
              <a:solidFill>
                <a:srgbClr val="FFFFFF"/>
              </a:solidFill>
              <a:latin typeface="Helvetica Light"/>
              <a:sym typeface="Helvetica Light"/>
            </a:endParaRPr>
          </a:p>
        </p:txBody>
      </p:sp>
      <p:sp>
        <p:nvSpPr>
          <p:cNvPr id="1738" name="Dosduo doloresos rebum. Steo clita kuasd fruda gubergren, nosotra seada meram takimata sanctus est Lorem sus At vero eos et accusam eto justo fosduo dolores etoma jam rebum. Steot clita kuasd gubergren, nosotrad sea takimata sanctus est Lorem ipsdrin for the druamet."/>
          <p:cNvSpPr txBox="1"/>
          <p:nvPr/>
        </p:nvSpPr>
        <p:spPr>
          <a:xfrm>
            <a:off x="934918" y="1567109"/>
            <a:ext cx="8023859" cy="394721"/>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defTabSz="685800"/>
            <a:r>
              <a:rPr sz="1950" dirty="0"/>
              <a:t>UTILI</a:t>
            </a:r>
            <a:r>
              <a:rPr lang="en-AU" sz="1950" dirty="0"/>
              <a:t>S</a:t>
            </a:r>
            <a:r>
              <a:rPr sz="1950" dirty="0"/>
              <a:t>E THE HOSTESS INCENTIVE PROGRAM</a:t>
            </a:r>
          </a:p>
        </p:txBody>
      </p:sp>
      <p:sp>
        <p:nvSpPr>
          <p:cNvPr id="1739" name="TextBox 12"/>
          <p:cNvSpPr txBox="1"/>
          <p:nvPr/>
        </p:nvSpPr>
        <p:spPr>
          <a:xfrm>
            <a:off x="1400175" y="3503765"/>
            <a:ext cx="4078150" cy="380871"/>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000">
                <a:solidFill>
                  <a:srgbClr val="404040"/>
                </a:solidFill>
                <a:latin typeface="Montserrat"/>
                <a:ea typeface="Montserrat"/>
                <a:cs typeface="Montserrat"/>
                <a:sym typeface="Montserrat"/>
              </a:defRPr>
            </a:lvl1pPr>
          </a:lstStyle>
          <a:p>
            <a:pPr defTabSz="685800"/>
            <a:r>
              <a:rPr lang="en-US" sz="1500" dirty="0"/>
              <a:t>AUD</a:t>
            </a:r>
            <a:r>
              <a:rPr sz="1500" dirty="0"/>
              <a:t>$20 with a minimum of </a:t>
            </a:r>
            <a:r>
              <a:rPr lang="en-US" sz="1500" dirty="0"/>
              <a:t>AUD</a:t>
            </a:r>
            <a:r>
              <a:rPr sz="1500" dirty="0"/>
              <a:t>$200 in sales</a:t>
            </a:r>
          </a:p>
        </p:txBody>
      </p:sp>
      <p:sp>
        <p:nvSpPr>
          <p:cNvPr id="1740" name="TextBox 17"/>
          <p:cNvSpPr txBox="1"/>
          <p:nvPr/>
        </p:nvSpPr>
        <p:spPr>
          <a:xfrm>
            <a:off x="1400175" y="4420728"/>
            <a:ext cx="4078150" cy="380871"/>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000">
                <a:solidFill>
                  <a:srgbClr val="404040"/>
                </a:solidFill>
                <a:latin typeface="Montserrat"/>
                <a:ea typeface="Montserrat"/>
                <a:cs typeface="Montserrat"/>
                <a:sym typeface="Montserrat"/>
              </a:defRPr>
            </a:lvl1pPr>
          </a:lstStyle>
          <a:p>
            <a:pPr defTabSz="685800"/>
            <a:r>
              <a:rPr lang="en-US" sz="1500" dirty="0"/>
              <a:t>AUD</a:t>
            </a:r>
            <a:r>
              <a:rPr sz="1500" dirty="0"/>
              <a:t>$20 to evaluate the Business Plan</a:t>
            </a:r>
          </a:p>
        </p:txBody>
      </p:sp>
      <p:sp>
        <p:nvSpPr>
          <p:cNvPr id="1741" name="TextBox 18"/>
          <p:cNvSpPr txBox="1"/>
          <p:nvPr/>
        </p:nvSpPr>
        <p:spPr>
          <a:xfrm>
            <a:off x="1400175" y="2575274"/>
            <a:ext cx="4078150" cy="380871"/>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000">
                <a:solidFill>
                  <a:srgbClr val="404040"/>
                </a:solidFill>
                <a:latin typeface="Montserrat"/>
                <a:ea typeface="Montserrat"/>
                <a:cs typeface="Montserrat"/>
                <a:sym typeface="Montserrat"/>
              </a:defRPr>
            </a:lvl1pPr>
          </a:lstStyle>
          <a:p>
            <a:pPr defTabSz="685800"/>
            <a:r>
              <a:rPr lang="en-US" sz="1500" dirty="0"/>
              <a:t>AUD</a:t>
            </a:r>
            <a:r>
              <a:rPr sz="1500" dirty="0"/>
              <a:t>$20 Host Event on the original date</a:t>
            </a:r>
          </a:p>
        </p:txBody>
      </p:sp>
      <p:sp>
        <p:nvSpPr>
          <p:cNvPr id="1742" name="TextBox 19"/>
          <p:cNvSpPr txBox="1"/>
          <p:nvPr/>
        </p:nvSpPr>
        <p:spPr>
          <a:xfrm>
            <a:off x="1400176" y="3949056"/>
            <a:ext cx="6084629" cy="380871"/>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000">
                <a:solidFill>
                  <a:srgbClr val="404040"/>
                </a:solidFill>
                <a:latin typeface="Montserrat"/>
                <a:ea typeface="Montserrat"/>
                <a:cs typeface="Montserrat"/>
                <a:sym typeface="Montserrat"/>
              </a:defRPr>
            </a:lvl1pPr>
          </a:lstStyle>
          <a:p>
            <a:pPr defTabSz="685800"/>
            <a:r>
              <a:rPr lang="en-US" sz="1500" dirty="0"/>
              <a:t>AUD</a:t>
            </a:r>
            <a:r>
              <a:rPr sz="1500" dirty="0"/>
              <a:t>$20 when 2 of the attendees book their own events</a:t>
            </a:r>
          </a:p>
        </p:txBody>
      </p:sp>
      <p:sp>
        <p:nvSpPr>
          <p:cNvPr id="1743" name="TextBox 20"/>
          <p:cNvSpPr txBox="1"/>
          <p:nvPr/>
        </p:nvSpPr>
        <p:spPr>
          <a:xfrm>
            <a:off x="1400176" y="3032473"/>
            <a:ext cx="6541829" cy="380871"/>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p>
            <a:pPr defTabSz="685800">
              <a:lnSpc>
                <a:spcPct val="150000"/>
              </a:lnSpc>
              <a:defRPr sz="2000">
                <a:solidFill>
                  <a:srgbClr val="404040"/>
                </a:solidFill>
                <a:latin typeface="Montserrat"/>
                <a:ea typeface="Montserrat"/>
                <a:cs typeface="Montserrat"/>
                <a:sym typeface="Montserrat"/>
              </a:defRPr>
            </a:pPr>
            <a:r>
              <a:rPr lang="en-US" sz="1500" dirty="0">
                <a:solidFill>
                  <a:srgbClr val="404040"/>
                </a:solidFill>
                <a:latin typeface="Montserrat"/>
                <a:sym typeface="Montserrat"/>
              </a:rPr>
              <a:t>AUD</a:t>
            </a:r>
            <a:r>
              <a:rPr sz="1500" dirty="0">
                <a:solidFill>
                  <a:srgbClr val="404040"/>
                </a:solidFill>
                <a:latin typeface="Montserrat"/>
                <a:sym typeface="Montserrat"/>
              </a:rPr>
              <a:t>$20 to have a minimum of 5 attendees </a:t>
            </a:r>
            <a:r>
              <a:rPr sz="1050" dirty="0">
                <a:solidFill>
                  <a:srgbClr val="404040"/>
                </a:solidFill>
                <a:latin typeface="Montserrat"/>
                <a:sym typeface="Montserrat"/>
              </a:rPr>
              <a:t>(over the age of 18)</a:t>
            </a:r>
          </a:p>
        </p:txBody>
      </p:sp>
      <p:sp>
        <p:nvSpPr>
          <p:cNvPr id="1744" name="TextBox 27"/>
          <p:cNvSpPr txBox="1"/>
          <p:nvPr/>
        </p:nvSpPr>
        <p:spPr>
          <a:xfrm>
            <a:off x="917331" y="2532481"/>
            <a:ext cx="454270" cy="403314"/>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400" b="1">
                <a:solidFill>
                  <a:srgbClr val="404040"/>
                </a:solidFill>
                <a:latin typeface="Montserrat SemiBold"/>
                <a:ea typeface="Montserrat SemiBold"/>
                <a:cs typeface="Montserrat SemiBold"/>
                <a:sym typeface="Montserrat SemiBold"/>
              </a:defRPr>
            </a:lvl1pPr>
          </a:lstStyle>
          <a:p>
            <a:pPr defTabSz="685800"/>
            <a:r>
              <a:rPr sz="1800"/>
              <a:t>01.</a:t>
            </a:r>
          </a:p>
        </p:txBody>
      </p:sp>
      <p:sp>
        <p:nvSpPr>
          <p:cNvPr id="1745" name="TextBox 28"/>
          <p:cNvSpPr txBox="1"/>
          <p:nvPr/>
        </p:nvSpPr>
        <p:spPr>
          <a:xfrm>
            <a:off x="917331" y="2997015"/>
            <a:ext cx="454270" cy="403314"/>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400" b="1">
                <a:solidFill>
                  <a:srgbClr val="404040"/>
                </a:solidFill>
                <a:latin typeface="Montserrat SemiBold"/>
                <a:ea typeface="Montserrat SemiBold"/>
                <a:cs typeface="Montserrat SemiBold"/>
                <a:sym typeface="Montserrat SemiBold"/>
              </a:defRPr>
            </a:lvl1pPr>
          </a:lstStyle>
          <a:p>
            <a:pPr defTabSz="685800"/>
            <a:r>
              <a:rPr sz="1800"/>
              <a:t>02.</a:t>
            </a:r>
          </a:p>
        </p:txBody>
      </p:sp>
      <p:sp>
        <p:nvSpPr>
          <p:cNvPr id="1746" name="TextBox 29"/>
          <p:cNvSpPr txBox="1"/>
          <p:nvPr/>
        </p:nvSpPr>
        <p:spPr>
          <a:xfrm>
            <a:off x="917331" y="3460035"/>
            <a:ext cx="454270" cy="403314"/>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400" b="1">
                <a:solidFill>
                  <a:srgbClr val="404040"/>
                </a:solidFill>
                <a:latin typeface="Montserrat SemiBold"/>
                <a:ea typeface="Montserrat SemiBold"/>
                <a:cs typeface="Montserrat SemiBold"/>
                <a:sym typeface="Montserrat SemiBold"/>
              </a:defRPr>
            </a:lvl1pPr>
          </a:lstStyle>
          <a:p>
            <a:pPr defTabSz="685800"/>
            <a:r>
              <a:rPr sz="1800"/>
              <a:t>03.</a:t>
            </a:r>
          </a:p>
        </p:txBody>
      </p:sp>
      <p:sp>
        <p:nvSpPr>
          <p:cNvPr id="1747" name="TextBox 30"/>
          <p:cNvSpPr txBox="1"/>
          <p:nvPr/>
        </p:nvSpPr>
        <p:spPr>
          <a:xfrm>
            <a:off x="917331" y="3918327"/>
            <a:ext cx="454270" cy="403314"/>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400" b="1">
                <a:solidFill>
                  <a:srgbClr val="404040"/>
                </a:solidFill>
                <a:latin typeface="Montserrat SemiBold"/>
                <a:ea typeface="Montserrat SemiBold"/>
                <a:cs typeface="Montserrat SemiBold"/>
                <a:sym typeface="Montserrat SemiBold"/>
              </a:defRPr>
            </a:lvl1pPr>
          </a:lstStyle>
          <a:p>
            <a:pPr defTabSz="685800"/>
            <a:r>
              <a:rPr sz="1800"/>
              <a:t>04.</a:t>
            </a:r>
          </a:p>
        </p:txBody>
      </p:sp>
      <p:sp>
        <p:nvSpPr>
          <p:cNvPr id="1748" name="TextBox 31"/>
          <p:cNvSpPr txBox="1"/>
          <p:nvPr/>
        </p:nvSpPr>
        <p:spPr>
          <a:xfrm>
            <a:off x="917331" y="4375539"/>
            <a:ext cx="454270" cy="403314"/>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400" b="1">
                <a:solidFill>
                  <a:srgbClr val="404040"/>
                </a:solidFill>
                <a:latin typeface="Montserrat SemiBold"/>
                <a:ea typeface="Montserrat SemiBold"/>
                <a:cs typeface="Montserrat SemiBold"/>
                <a:sym typeface="Montserrat SemiBold"/>
              </a:defRPr>
            </a:lvl1pPr>
          </a:lstStyle>
          <a:p>
            <a:pPr defTabSz="685800"/>
            <a:r>
              <a:rPr sz="1800"/>
              <a:t>05.</a:t>
            </a:r>
          </a:p>
        </p:txBody>
      </p:sp>
      <p:sp>
        <p:nvSpPr>
          <p:cNvPr id="1749" name="Dosduo doloresos rebum. Steo clita kuasd fruda gubergren, nosotra seada meram takimata sanctus est Lorem sus At vero eos et accusam eto justo fosduo dolores etoma jam rebum. Steot clita kuasd gubergren, nosotrad sea takimata sanctus est Lorem ipsdrin for the druamet."/>
          <p:cNvSpPr txBox="1"/>
          <p:nvPr/>
        </p:nvSpPr>
        <p:spPr>
          <a:xfrm>
            <a:off x="618392" y="1974259"/>
            <a:ext cx="7189178" cy="441468"/>
          </a:xfrm>
          <a:prstGeom prst="rect">
            <a:avLst/>
          </a:prstGeom>
          <a:ln w="12700">
            <a:miter lim="400000"/>
          </a:ln>
          <a:extLst>
            <a:ext uri="{C572A759-6A51-4108-AA02-DFA0A04FC94B}">
              <ma14:wrappingTextBoxFlag xmlns="" xmlns:ma14="http://schemas.microsoft.com/office/mac/drawingml/2011/main" val="1"/>
            </a:ext>
          </a:extLst>
        </p:spPr>
        <p:txBody>
          <a:bodyPr lIns="12859" tIns="12859" rIns="12859" bIns="12859" anchor="ctr">
            <a:spAutoFit/>
          </a:bodyPr>
          <a:lstStyle/>
          <a:p>
            <a:pPr lvl="1" indent="342900" defTabSz="685800">
              <a:lnSpc>
                <a:spcPct val="90000"/>
              </a:lnSpc>
              <a:defRPr sz="2000">
                <a:solidFill>
                  <a:srgbClr val="404040"/>
                </a:solidFill>
                <a:latin typeface="Montserrat"/>
                <a:ea typeface="Montserrat"/>
                <a:cs typeface="Montserrat"/>
                <a:sym typeface="Montserrat"/>
              </a:defRPr>
            </a:pPr>
            <a:r>
              <a:rPr sz="1500" dirty="0">
                <a:solidFill>
                  <a:srgbClr val="404040"/>
                </a:solidFill>
                <a:latin typeface="Montserrat"/>
                <a:sym typeface="Montserrat"/>
              </a:rPr>
              <a:t>5 OBJECTIVES / TASKS FOR THE HOSTESS TO COMPLETE </a:t>
            </a:r>
          </a:p>
          <a:p>
            <a:pPr lvl="1" indent="342900" defTabSz="685800">
              <a:lnSpc>
                <a:spcPct val="90000"/>
              </a:lnSpc>
              <a:defRPr sz="2000">
                <a:solidFill>
                  <a:srgbClr val="404040"/>
                </a:solidFill>
                <a:latin typeface="Montserrat"/>
                <a:ea typeface="Montserrat"/>
                <a:cs typeface="Montserrat"/>
                <a:sym typeface="Montserrat"/>
              </a:defRPr>
            </a:pPr>
            <a:r>
              <a:rPr sz="1500" dirty="0">
                <a:solidFill>
                  <a:srgbClr val="404040"/>
                </a:solidFill>
                <a:latin typeface="Montserrat"/>
                <a:sym typeface="Montserrat"/>
              </a:rPr>
              <a:t>TO EARN </a:t>
            </a:r>
            <a:r>
              <a:rPr lang="en-US" sz="1500" dirty="0">
                <a:solidFill>
                  <a:srgbClr val="404040"/>
                </a:solidFill>
                <a:latin typeface="Montserrat"/>
                <a:sym typeface="Montserrat"/>
              </a:rPr>
              <a:t>AUD</a:t>
            </a:r>
            <a:r>
              <a:rPr sz="1500" dirty="0">
                <a:solidFill>
                  <a:srgbClr val="404040"/>
                </a:solidFill>
                <a:latin typeface="Montserrat"/>
                <a:sym typeface="Montserrat"/>
              </a:rPr>
              <a:t>$100 IN PRODUCT OF THEIR CHOICE</a:t>
            </a:r>
          </a:p>
        </p:txBody>
      </p:sp>
      <p:sp>
        <p:nvSpPr>
          <p:cNvPr id="1751" name="TextBox 34"/>
          <p:cNvSpPr txBox="1"/>
          <p:nvPr/>
        </p:nvSpPr>
        <p:spPr>
          <a:xfrm>
            <a:off x="6629139" y="4505504"/>
            <a:ext cx="2430447" cy="342399"/>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spAutoFit/>
          </a:bodyPr>
          <a:lstStyle/>
          <a:p>
            <a:pPr defTabSz="685800">
              <a:defRPr sz="1600">
                <a:solidFill>
                  <a:srgbClr val="404040"/>
                </a:solidFill>
                <a:latin typeface="Montserrat Light"/>
                <a:ea typeface="Montserrat Light"/>
                <a:cs typeface="Montserrat Light"/>
                <a:sym typeface="Montserrat Light"/>
              </a:defRPr>
            </a:pPr>
            <a:r>
              <a:rPr sz="1000" dirty="0">
                <a:solidFill>
                  <a:srgbClr val="404040"/>
                </a:solidFill>
                <a:latin typeface="Montserrat Light"/>
                <a:sym typeface="Montserrat Light"/>
              </a:rPr>
              <a:t>AVAILABLE ON </a:t>
            </a:r>
            <a:br>
              <a:rPr sz="1000" dirty="0">
                <a:solidFill>
                  <a:srgbClr val="404040"/>
                </a:solidFill>
                <a:latin typeface="Montserrat Light"/>
                <a:sym typeface="Montserrat Light"/>
              </a:rPr>
            </a:br>
            <a:r>
              <a:rPr lang="en-AU" sz="1000" dirty="0">
                <a:solidFill>
                  <a:srgbClr val="404040"/>
                </a:solidFill>
                <a:latin typeface="Montserrat Light"/>
                <a:sym typeface="Montserrat Light"/>
              </a:rPr>
              <a:t>MARKETAUSTRALIAGEAR.COM</a:t>
            </a:r>
            <a:endParaRPr sz="1000" dirty="0">
              <a:solidFill>
                <a:srgbClr val="404040"/>
              </a:solidFill>
              <a:latin typeface="Montserrat Light"/>
              <a:sym typeface="Montserrat Light"/>
            </a:endParaRPr>
          </a:p>
        </p:txBody>
      </p:sp>
      <p:sp>
        <p:nvSpPr>
          <p:cNvPr id="21" name="Rechteck"/>
          <p:cNvSpPr/>
          <p:nvPr/>
        </p:nvSpPr>
        <p:spPr>
          <a:xfrm>
            <a:off x="6519812" y="673779"/>
            <a:ext cx="3195080" cy="1657386"/>
          </a:xfrm>
          <a:prstGeom prst="rect">
            <a:avLst/>
          </a:prstGeom>
          <a:noFill/>
          <a:ln w="28575">
            <a:solidFill>
              <a:srgbClr val="73623A"/>
            </a:solidFill>
            <a:miter lim="400000"/>
          </a:ln>
        </p:spPr>
        <p:txBody>
          <a:bodyPr lIns="38100" tIns="38100" rIns="38100" bIns="38100" anchor="ctr"/>
          <a:lstStyle/>
          <a:p>
            <a:pPr defTabSz="685800">
              <a:defRPr sz="1600">
                <a:solidFill>
                  <a:srgbClr val="FFFFFF"/>
                </a:solidFill>
              </a:defRPr>
            </a:pPr>
            <a:endParaRPr sz="1200">
              <a:solidFill>
                <a:srgbClr val="FFFFFF"/>
              </a:solidFill>
              <a:latin typeface="Helvetica Light"/>
              <a:sym typeface="Helvetica Light"/>
            </a:endParaRPr>
          </a:p>
        </p:txBody>
      </p:sp>
      <p:sp>
        <p:nvSpPr>
          <p:cNvPr id="22" name="TextBox 24"/>
          <p:cNvSpPr txBox="1"/>
          <p:nvPr/>
        </p:nvSpPr>
        <p:spPr>
          <a:xfrm>
            <a:off x="6606958" y="945299"/>
            <a:ext cx="2474810" cy="1142618"/>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spAutoFit/>
          </a:bodyPr>
          <a:lstStyle/>
          <a:p>
            <a:pPr defTabSz="685800">
              <a:defRPr sz="1600" i="1">
                <a:solidFill>
                  <a:srgbClr val="404040"/>
                </a:solidFill>
                <a:latin typeface="Montserrat"/>
                <a:ea typeface="Montserrat"/>
                <a:cs typeface="Montserrat"/>
                <a:sym typeface="Montserrat"/>
              </a:defRPr>
            </a:pPr>
            <a:r>
              <a:rPr lang="en-US" sz="1200" b="1" i="1" dirty="0">
                <a:solidFill>
                  <a:srgbClr val="524D50"/>
                </a:solidFill>
                <a:latin typeface="Montserrat"/>
                <a:sym typeface="Montserrat"/>
              </a:rPr>
              <a:t>AVAILABLE</a:t>
            </a:r>
            <a:r>
              <a:rPr sz="1200" i="1" dirty="0">
                <a:solidFill>
                  <a:srgbClr val="524D50"/>
                </a:solidFill>
                <a:latin typeface="Montserrat"/>
                <a:sym typeface="Montserrat"/>
              </a:rPr>
              <a:t>: </a:t>
            </a:r>
          </a:p>
          <a:p>
            <a:pPr defTabSz="685800">
              <a:defRPr sz="1600" i="1">
                <a:solidFill>
                  <a:srgbClr val="404040"/>
                </a:solidFill>
                <a:latin typeface="Montserrat"/>
                <a:ea typeface="Montserrat"/>
                <a:cs typeface="Montserrat"/>
                <a:sym typeface="Montserrat"/>
              </a:defRPr>
            </a:pPr>
            <a:r>
              <a:rPr lang="en-US" sz="1200" i="1" dirty="0">
                <a:solidFill>
                  <a:srgbClr val="524D50"/>
                </a:solidFill>
                <a:latin typeface="Montserrat"/>
                <a:sym typeface="Montserrat"/>
              </a:rPr>
              <a:t>UnFanchise.com&gt;Help &amp; Training&gt;</a:t>
            </a:r>
          </a:p>
          <a:p>
            <a:pPr defTabSz="685800">
              <a:defRPr sz="1600" i="1">
                <a:solidFill>
                  <a:srgbClr val="404040"/>
                </a:solidFill>
                <a:latin typeface="Montserrat"/>
                <a:ea typeface="Montserrat"/>
                <a:cs typeface="Montserrat"/>
                <a:sym typeface="Montserrat"/>
              </a:defRPr>
            </a:pPr>
            <a:r>
              <a:rPr lang="en-US" sz="1200" i="1" dirty="0">
                <a:solidFill>
                  <a:srgbClr val="524D50"/>
                </a:solidFill>
                <a:latin typeface="Montserrat"/>
                <a:sym typeface="Montserrat"/>
              </a:rPr>
              <a:t>Support Materials&gt;University Majors &amp; Specialties&gt; Cosmetics - Motives</a:t>
            </a:r>
            <a:endParaRPr sz="1200" i="1" dirty="0">
              <a:solidFill>
                <a:srgbClr val="524D50"/>
              </a:solidFill>
              <a:latin typeface="Montserrat"/>
              <a:sym typeface="Montserrat"/>
            </a:endParaRPr>
          </a:p>
          <a:p>
            <a:pPr defTabSz="685800">
              <a:defRPr sz="1600" i="1">
                <a:solidFill>
                  <a:srgbClr val="404040"/>
                </a:solidFill>
                <a:latin typeface="Montserrat"/>
                <a:ea typeface="Montserrat"/>
                <a:cs typeface="Montserrat"/>
                <a:sym typeface="Montserrat"/>
              </a:defRPr>
            </a:pPr>
            <a:r>
              <a:rPr lang="en-US" sz="1200" i="1" dirty="0">
                <a:solidFill>
                  <a:srgbClr val="524D50"/>
                </a:solidFill>
                <a:latin typeface="Montserrat"/>
                <a:sym typeface="Montserrat"/>
              </a:rPr>
              <a:t>Hostess Information Guide</a:t>
            </a:r>
            <a:endParaRPr sz="1200" i="1" dirty="0">
              <a:solidFill>
                <a:srgbClr val="524D50"/>
              </a:solidFill>
              <a:latin typeface="Montserrat"/>
              <a:sym typeface="Montserrat"/>
            </a:endParaRPr>
          </a:p>
        </p:txBody>
      </p:sp>
    </p:spTree>
    <p:extLst>
      <p:ext uri="{BB962C8B-B14F-4D97-AF65-F5344CB8AC3E}">
        <p14:creationId xmlns:p14="http://schemas.microsoft.com/office/powerpoint/2010/main" val="50800815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Line"/>
          <p:cNvSpPr/>
          <p:nvPr/>
        </p:nvSpPr>
        <p:spPr>
          <a:xfrm>
            <a:off x="0" y="2571750"/>
            <a:ext cx="9144001" cy="0"/>
          </a:xfrm>
          <a:prstGeom prst="line">
            <a:avLst/>
          </a:prstGeom>
          <a:ln w="57150">
            <a:solidFill>
              <a:srgbClr val="73623C"/>
            </a:solidFill>
          </a:ln>
          <a:effectLst/>
        </p:spPr>
        <p:txBody>
          <a:bodyPr lIns="45719" rIns="45719"/>
          <a:lstStyle/>
          <a:p>
            <a:endParaRPr dirty="0"/>
          </a:p>
        </p:txBody>
      </p:sp>
      <p:sp>
        <p:nvSpPr>
          <p:cNvPr id="290" name="1"/>
          <p:cNvSpPr txBox="1"/>
          <p:nvPr/>
        </p:nvSpPr>
        <p:spPr>
          <a:xfrm>
            <a:off x="4055838" y="0"/>
            <a:ext cx="1120588" cy="266226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20000" b="1">
                <a:solidFill>
                  <a:srgbClr val="FFFFFF">
                    <a:alpha val="10000"/>
                  </a:srgbClr>
                </a:solidFill>
              </a:defRPr>
            </a:lvl1pPr>
          </a:lstStyle>
          <a:p>
            <a:r>
              <a:rPr lang="en-US" sz="16700" dirty="0">
                <a:solidFill>
                  <a:schemeClr val="tx1">
                    <a:lumMod val="50000"/>
                    <a:lumOff val="50000"/>
                    <a:alpha val="10000"/>
                  </a:schemeClr>
                </a:solidFill>
                <a:latin typeface="Montserrat SemiBold" pitchFamily="2" charset="77"/>
              </a:rPr>
              <a:t>1</a:t>
            </a:r>
            <a:endParaRPr sz="16700" dirty="0">
              <a:solidFill>
                <a:schemeClr val="tx1">
                  <a:lumMod val="50000"/>
                  <a:lumOff val="50000"/>
                  <a:alpha val="10000"/>
                </a:schemeClr>
              </a:solidFill>
              <a:latin typeface="Montserrat SemiBold" pitchFamily="2" charset="77"/>
            </a:endParaRPr>
          </a:p>
        </p:txBody>
      </p:sp>
      <p:sp>
        <p:nvSpPr>
          <p:cNvPr id="291" name="2"/>
          <p:cNvSpPr txBox="1"/>
          <p:nvPr/>
        </p:nvSpPr>
        <p:spPr>
          <a:xfrm>
            <a:off x="4070441" y="2488830"/>
            <a:ext cx="1120588" cy="266226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20000" b="1">
                <a:solidFill>
                  <a:srgbClr val="FFFFFF">
                    <a:alpha val="10000"/>
                  </a:srgbClr>
                </a:solidFill>
              </a:defRPr>
            </a:lvl1pPr>
          </a:lstStyle>
          <a:p>
            <a:r>
              <a:rPr lang="en-US" sz="16700" dirty="0">
                <a:solidFill>
                  <a:schemeClr val="tx1">
                    <a:lumMod val="50000"/>
                    <a:lumOff val="50000"/>
                    <a:alpha val="10000"/>
                  </a:schemeClr>
                </a:solidFill>
                <a:latin typeface="Montserrat SemiBold" pitchFamily="2" charset="77"/>
                <a:ea typeface="Century Gothic" charset="0"/>
                <a:cs typeface="Century Gothic" charset="0"/>
              </a:rPr>
              <a:t>2</a:t>
            </a:r>
            <a:endParaRPr sz="16700" dirty="0">
              <a:solidFill>
                <a:schemeClr val="tx1">
                  <a:lumMod val="50000"/>
                  <a:lumOff val="50000"/>
                  <a:alpha val="10000"/>
                </a:schemeClr>
              </a:solidFill>
              <a:latin typeface="Montserrat SemiBold" pitchFamily="2" charset="77"/>
              <a:ea typeface="Century Gothic" charset="0"/>
              <a:cs typeface="Century Gothic" charset="0"/>
            </a:endParaRPr>
          </a:p>
        </p:txBody>
      </p:sp>
      <p:sp>
        <p:nvSpPr>
          <p:cNvPr id="20" name="currently you have …"/>
          <p:cNvSpPr txBox="1"/>
          <p:nvPr/>
        </p:nvSpPr>
        <p:spPr>
          <a:xfrm>
            <a:off x="3005842" y="63900"/>
            <a:ext cx="3391647" cy="396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2000" i="1">
                <a:solidFill>
                  <a:srgbClr val="A6A6A6"/>
                </a:solidFill>
                <a:latin typeface="Calibri Light"/>
                <a:ea typeface="Calibri Light"/>
                <a:cs typeface="Calibri Light"/>
                <a:sym typeface="Calibri Light"/>
              </a:defRPr>
            </a:lvl1pPr>
          </a:lstStyle>
          <a:p>
            <a:endParaRPr dirty="0"/>
          </a:p>
        </p:txBody>
      </p:sp>
      <p:pic>
        <p:nvPicPr>
          <p:cNvPr id="22" name="image6.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3526" y="233326"/>
            <a:ext cx="1299296" cy="1684039"/>
          </a:xfrm>
          <a:prstGeom prst="rect">
            <a:avLst/>
          </a:prstGeom>
          <a:ln w="12700">
            <a:solidFill>
              <a:schemeClr val="tx1">
                <a:lumMod val="50000"/>
                <a:lumOff val="50000"/>
              </a:schemeClr>
            </a:solidFill>
            <a:miter lim="400000"/>
          </a:ln>
        </p:spPr>
      </p:pic>
      <p:pic>
        <p:nvPicPr>
          <p:cNvPr id="23" name="image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9914" y="600820"/>
            <a:ext cx="1310309" cy="1695694"/>
          </a:xfrm>
          <a:prstGeom prst="rect">
            <a:avLst/>
          </a:prstGeom>
          <a:ln w="12700">
            <a:solidFill>
              <a:schemeClr val="tx1">
                <a:lumMod val="50000"/>
                <a:lumOff val="50000"/>
              </a:schemeClr>
            </a:solidFill>
            <a:miter lim="400000"/>
          </a:ln>
          <a:effectLst/>
        </p:spPr>
      </p:pic>
      <p:pic>
        <p:nvPicPr>
          <p:cNvPr id="24" name="image8.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0906" y="3226136"/>
            <a:ext cx="1311405" cy="1697113"/>
          </a:xfrm>
          <a:prstGeom prst="rect">
            <a:avLst/>
          </a:prstGeom>
          <a:ln w="12700">
            <a:solidFill>
              <a:schemeClr val="tx1">
                <a:lumMod val="50000"/>
                <a:lumOff val="50000"/>
              </a:schemeClr>
            </a:solidFill>
            <a:miter lim="400000"/>
          </a:ln>
        </p:spPr>
      </p:pic>
      <p:pic>
        <p:nvPicPr>
          <p:cNvPr id="25" name="image9.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9831" y="2839766"/>
            <a:ext cx="1287794" cy="1666558"/>
          </a:xfrm>
          <a:prstGeom prst="rect">
            <a:avLst/>
          </a:prstGeom>
          <a:ln w="12700">
            <a:solidFill>
              <a:schemeClr val="tx1">
                <a:lumMod val="50000"/>
                <a:lumOff val="50000"/>
              </a:schemeClr>
            </a:solidFill>
            <a:miter lim="400000"/>
          </a:ln>
          <a:effec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647" y="3214505"/>
            <a:ext cx="1320067" cy="1708322"/>
          </a:xfrm>
          <a:prstGeom prst="rect">
            <a:avLst/>
          </a:prstGeom>
          <a:ln>
            <a:solidFill>
              <a:schemeClr val="tx1">
                <a:lumMod val="50000"/>
                <a:lumOff val="50000"/>
              </a:schemeClr>
            </a:solidFill>
          </a:ln>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2694" y="2843923"/>
            <a:ext cx="1389654" cy="1798375"/>
          </a:xfrm>
          <a:prstGeom prst="rect">
            <a:avLst/>
          </a:prstGeom>
          <a:ln>
            <a:solidFill>
              <a:schemeClr val="tx1">
                <a:lumMod val="50000"/>
                <a:lumOff val="50000"/>
              </a:schemeClr>
            </a:solidFill>
          </a:ln>
          <a:effectLst/>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2353" y="250443"/>
            <a:ext cx="1357084" cy="1761790"/>
          </a:xfrm>
          <a:prstGeom prst="rect">
            <a:avLst/>
          </a:prstGeom>
          <a:ln>
            <a:solidFill>
              <a:schemeClr val="tx1">
                <a:lumMod val="50000"/>
                <a:lumOff val="50000"/>
              </a:schemeClr>
            </a:solidFill>
          </a:ln>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72259" y="558251"/>
            <a:ext cx="1313980" cy="1702443"/>
          </a:xfrm>
          <a:prstGeom prst="rect">
            <a:avLst/>
          </a:prstGeom>
          <a:ln>
            <a:solidFill>
              <a:schemeClr val="tx1">
                <a:lumMod val="50000"/>
                <a:lumOff val="50000"/>
              </a:schemeClr>
            </a:solidFill>
          </a:ln>
          <a:effectLst/>
        </p:spPr>
      </p:pic>
      <p:sp>
        <p:nvSpPr>
          <p:cNvPr id="17" name="Dosduo doloresos rebum. Steo clita kuasd fruda gubergren, nosotra seada meram takimata sanctus est Lorem sus At vero eos et accusam eto justo fosduo dolores etoma jam rebum. Steot clita kuasd gubergren, nosotrad sea takimata sanctus est Lorem ipsdrin for the druamet.">
            <a:extLst>
              <a:ext uri="{FF2B5EF4-FFF2-40B4-BE49-F238E27FC236}">
                <a16:creationId xmlns:a16="http://schemas.microsoft.com/office/drawing/2014/main" id="{DD26A765-EB8E-964F-8BA8-88CC672F6926}"/>
              </a:ext>
            </a:extLst>
          </p:cNvPr>
          <p:cNvSpPr txBox="1"/>
          <p:nvPr/>
        </p:nvSpPr>
        <p:spPr>
          <a:xfrm>
            <a:off x="3366578" y="995137"/>
            <a:ext cx="2499108" cy="634787"/>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algn="ctr" defTabSz="685800">
              <a:lnSpc>
                <a:spcPct val="100000"/>
              </a:lnSpc>
            </a:pPr>
            <a:r>
              <a:rPr lang="en-US" sz="1950" dirty="0">
                <a:latin typeface="Montserrat" pitchFamily="2" charset="77"/>
              </a:rPr>
              <a:t>BEAUTY</a:t>
            </a:r>
            <a:br>
              <a:rPr lang="en-US" sz="1950" dirty="0">
                <a:latin typeface="Montserrat" pitchFamily="2" charset="77"/>
              </a:rPr>
            </a:br>
            <a:r>
              <a:rPr lang="en-US" sz="1950" dirty="0">
                <a:latin typeface="Montserrat" pitchFamily="2" charset="77"/>
              </a:rPr>
              <a:t>BASICS</a:t>
            </a:r>
            <a:endParaRPr sz="1950" dirty="0">
              <a:latin typeface="Montserrat" pitchFamily="2" charset="77"/>
            </a:endParaRPr>
          </a:p>
        </p:txBody>
      </p:sp>
      <p:sp>
        <p:nvSpPr>
          <p:cNvPr id="18" name="Dosduo doloresos rebum. Steo clita kuasd fruda gubergren, nosotra seada meram takimata sanctus est Lorem sus At vero eos et accusam eto justo fosduo dolores etoma jam rebum. Steot clita kuasd gubergren, nosotrad sea takimata sanctus est Lorem ipsdrin for the druamet.">
            <a:extLst>
              <a:ext uri="{FF2B5EF4-FFF2-40B4-BE49-F238E27FC236}">
                <a16:creationId xmlns:a16="http://schemas.microsoft.com/office/drawing/2014/main" id="{812A70D7-C212-C940-8880-41F8C744B6A6}"/>
              </a:ext>
            </a:extLst>
          </p:cNvPr>
          <p:cNvSpPr txBox="1"/>
          <p:nvPr/>
        </p:nvSpPr>
        <p:spPr>
          <a:xfrm>
            <a:off x="3366578" y="3581583"/>
            <a:ext cx="2499108" cy="634787"/>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algn="ctr" defTabSz="685800">
              <a:lnSpc>
                <a:spcPct val="100000"/>
              </a:lnSpc>
            </a:pPr>
            <a:r>
              <a:rPr lang="en-US" sz="1950" dirty="0">
                <a:latin typeface="Montserrat" pitchFamily="2" charset="77"/>
              </a:rPr>
              <a:t>ALL ABOUT</a:t>
            </a:r>
            <a:br>
              <a:rPr lang="en-US" sz="1950" dirty="0">
                <a:latin typeface="Montserrat" pitchFamily="2" charset="77"/>
              </a:rPr>
            </a:br>
            <a:r>
              <a:rPr lang="en-US" sz="1950" dirty="0">
                <a:latin typeface="Montserrat" pitchFamily="2" charset="77"/>
              </a:rPr>
              <a:t>SKIN</a:t>
            </a:r>
            <a:endParaRPr sz="1950" dirty="0">
              <a:latin typeface="Montserrat" pitchFamily="2" charset="77"/>
            </a:endParaRPr>
          </a:p>
        </p:txBody>
      </p:sp>
    </p:spTree>
    <p:extLst>
      <p:ext uri="{BB962C8B-B14F-4D97-AF65-F5344CB8AC3E}">
        <p14:creationId xmlns:p14="http://schemas.microsoft.com/office/powerpoint/2010/main" val="21266864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Line"/>
          <p:cNvSpPr/>
          <p:nvPr/>
        </p:nvSpPr>
        <p:spPr>
          <a:xfrm>
            <a:off x="-1" y="5137747"/>
            <a:ext cx="9144001" cy="0"/>
          </a:xfrm>
          <a:prstGeom prst="line">
            <a:avLst/>
          </a:prstGeom>
          <a:ln w="57150">
            <a:solidFill>
              <a:srgbClr val="73623C"/>
            </a:solidFill>
          </a:ln>
          <a:effectLst/>
        </p:spPr>
        <p:txBody>
          <a:bodyPr lIns="45719" rIns="45719"/>
          <a:lstStyle/>
          <a:p>
            <a:endParaRPr dirty="0"/>
          </a:p>
        </p:txBody>
      </p:sp>
      <p:sp>
        <p:nvSpPr>
          <p:cNvPr id="290" name="1"/>
          <p:cNvSpPr txBox="1"/>
          <p:nvPr/>
        </p:nvSpPr>
        <p:spPr>
          <a:xfrm>
            <a:off x="4055838" y="1791978"/>
            <a:ext cx="1120588" cy="266226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20000" b="1">
                <a:solidFill>
                  <a:srgbClr val="FFFFFF">
                    <a:alpha val="10000"/>
                  </a:srgbClr>
                </a:solidFill>
              </a:defRPr>
            </a:lvl1pPr>
          </a:lstStyle>
          <a:p>
            <a:r>
              <a:rPr lang="en-US" sz="16700" dirty="0">
                <a:solidFill>
                  <a:schemeClr val="tx1">
                    <a:lumMod val="50000"/>
                    <a:lumOff val="50000"/>
                    <a:alpha val="10000"/>
                  </a:schemeClr>
                </a:solidFill>
                <a:latin typeface="Montserrat SemiBold" pitchFamily="2" charset="77"/>
              </a:rPr>
              <a:t>3</a:t>
            </a:r>
            <a:endParaRPr sz="16700" dirty="0">
              <a:solidFill>
                <a:schemeClr val="tx1">
                  <a:lumMod val="50000"/>
                  <a:lumOff val="50000"/>
                  <a:alpha val="10000"/>
                </a:schemeClr>
              </a:solidFill>
              <a:latin typeface="Montserrat SemiBold" pitchFamily="2" charset="77"/>
            </a:endParaRPr>
          </a:p>
        </p:txBody>
      </p:sp>
      <p:sp>
        <p:nvSpPr>
          <p:cNvPr id="20" name="currently you have …"/>
          <p:cNvSpPr txBox="1"/>
          <p:nvPr/>
        </p:nvSpPr>
        <p:spPr>
          <a:xfrm>
            <a:off x="3005842" y="63900"/>
            <a:ext cx="3391647" cy="396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2000" i="1">
                <a:solidFill>
                  <a:srgbClr val="A6A6A6"/>
                </a:solidFill>
                <a:latin typeface="Calibri Light"/>
                <a:ea typeface="Calibri Light"/>
                <a:cs typeface="Calibri Light"/>
                <a:sym typeface="Calibri Light"/>
              </a:defRPr>
            </a:lvl1pPr>
          </a:lstStyle>
          <a:p>
            <a:endParaRPr dirty="0"/>
          </a:p>
        </p:txBody>
      </p:sp>
      <p:sp>
        <p:nvSpPr>
          <p:cNvPr id="17" name="Dosduo doloresos rebum. Steo clita kuasd fruda gubergren, nosotra seada meram takimata sanctus est Lorem sus At vero eos et accusam eto justo fosduo dolores etoma jam rebum. Steot clita kuasd gubergren, nosotrad sea takimata sanctus est Lorem ipsdrin for the druamet.">
            <a:extLst>
              <a:ext uri="{FF2B5EF4-FFF2-40B4-BE49-F238E27FC236}">
                <a16:creationId xmlns:a16="http://schemas.microsoft.com/office/drawing/2014/main" id="{DD26A765-EB8E-964F-8BA8-88CC672F6926}"/>
              </a:ext>
            </a:extLst>
          </p:cNvPr>
          <p:cNvSpPr txBox="1"/>
          <p:nvPr/>
        </p:nvSpPr>
        <p:spPr>
          <a:xfrm>
            <a:off x="3366578" y="2566186"/>
            <a:ext cx="2499108" cy="634787"/>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algn="ctr" defTabSz="685800">
              <a:lnSpc>
                <a:spcPct val="100000"/>
              </a:lnSpc>
            </a:pPr>
            <a:r>
              <a:rPr lang="en-US" sz="1950" dirty="0">
                <a:latin typeface="Montserrat" pitchFamily="2" charset="77"/>
              </a:rPr>
              <a:t>IT’S YOUR TIME</a:t>
            </a:r>
            <a:br>
              <a:rPr lang="en-US" sz="1950" dirty="0">
                <a:latin typeface="Montserrat" pitchFamily="2" charset="77"/>
              </a:rPr>
            </a:br>
            <a:r>
              <a:rPr lang="en-US" sz="1950" dirty="0">
                <a:latin typeface="Montserrat" pitchFamily="2" charset="77"/>
              </a:rPr>
              <a:t>TO SHINE</a:t>
            </a:r>
            <a:endParaRPr sz="1950" dirty="0">
              <a:latin typeface="Montserrat" pitchFamily="2" charset="77"/>
            </a:endParaRPr>
          </a:p>
        </p:txBody>
      </p:sp>
      <p:pic>
        <p:nvPicPr>
          <p:cNvPr id="16" name="image10.tif">
            <a:extLst>
              <a:ext uri="{FF2B5EF4-FFF2-40B4-BE49-F238E27FC236}">
                <a16:creationId xmlns:a16="http://schemas.microsoft.com/office/drawing/2014/main" id="{ADABA618-9971-D444-A072-1ADCAEE942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2513" y="1928131"/>
            <a:ext cx="1266405" cy="1638878"/>
          </a:xfrm>
          <a:prstGeom prst="rect">
            <a:avLst/>
          </a:prstGeom>
          <a:ln w="12700">
            <a:solidFill>
              <a:schemeClr val="tx1">
                <a:lumMod val="50000"/>
                <a:lumOff val="50000"/>
              </a:schemeClr>
            </a:solidFill>
            <a:miter lim="400000"/>
          </a:ln>
        </p:spPr>
      </p:pic>
      <p:pic>
        <p:nvPicPr>
          <p:cNvPr id="19" name="image11.tif">
            <a:extLst>
              <a:ext uri="{FF2B5EF4-FFF2-40B4-BE49-F238E27FC236}">
                <a16:creationId xmlns:a16="http://schemas.microsoft.com/office/drawing/2014/main" id="{498EB5C1-AD16-6946-B020-064E415DB6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1679" y="2107235"/>
            <a:ext cx="1769046" cy="1142834"/>
          </a:xfrm>
          <a:prstGeom prst="rect">
            <a:avLst/>
          </a:prstGeom>
          <a:ln w="12700">
            <a:solidFill>
              <a:schemeClr val="tx1">
                <a:lumMod val="50000"/>
                <a:lumOff val="50000"/>
              </a:schemeClr>
            </a:solidFill>
            <a:miter lim="400000"/>
          </a:ln>
        </p:spPr>
      </p:pic>
    </p:spTree>
    <p:extLst>
      <p:ext uri="{BB962C8B-B14F-4D97-AF65-F5344CB8AC3E}">
        <p14:creationId xmlns:p14="http://schemas.microsoft.com/office/powerpoint/2010/main" val="3723943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4" name="Rechteck"/>
          <p:cNvSpPr/>
          <p:nvPr/>
        </p:nvSpPr>
        <p:spPr>
          <a:xfrm>
            <a:off x="956073" y="714375"/>
            <a:ext cx="7239001" cy="3714750"/>
          </a:xfrm>
          <a:prstGeom prst="rect">
            <a:avLst/>
          </a:prstGeom>
          <a:solidFill>
            <a:srgbClr val="FFFFFF"/>
          </a:solidFill>
          <a:ln w="12700">
            <a:miter lim="400000"/>
          </a:ln>
        </p:spPr>
        <p:txBody>
          <a:bodyPr lIns="38100" tIns="38100" rIns="38100" bIns="38100" anchor="ctr"/>
          <a:lstStyle/>
          <a:p>
            <a:pPr marL="0" marR="0" lvl="0" indent="0" algn="l" defTabSz="457189" rtl="0" eaLnBrk="1" fontAlgn="auto" latinLnBrk="0" hangingPunct="0">
              <a:lnSpc>
                <a:spcPct val="100000"/>
              </a:lnSpc>
              <a:spcBef>
                <a:spcPts val="0"/>
              </a:spcBef>
              <a:spcAft>
                <a:spcPts val="0"/>
              </a:spcAft>
              <a:buClrTx/>
              <a:buSzTx/>
              <a:buFontTx/>
              <a:buNone/>
              <a:tabLst/>
              <a:defRPr sz="1600">
                <a:solidFill>
                  <a:srgbClr val="FFFFFF"/>
                </a:solidFill>
                <a:latin typeface="Helvetica Neue"/>
                <a:ea typeface="Helvetica Neue"/>
                <a:cs typeface="Helvetica Neue"/>
                <a:sym typeface="Helvetica Neue"/>
              </a:defRPr>
            </a:pPr>
            <a:endParaRPr kumimoji="0" sz="1200" b="0" i="0" u="none" strike="noStrike" kern="0" cap="none" spc="0" normalizeH="0" baseline="0" noProof="0">
              <a:ln>
                <a:noFill/>
              </a:ln>
              <a:solidFill>
                <a:srgbClr val="FFFFFF"/>
              </a:solidFill>
              <a:effectLst/>
              <a:uLnTx/>
              <a:uFillTx/>
              <a:latin typeface="Helvetica Neue"/>
              <a:ea typeface="Helvetica Neue"/>
              <a:cs typeface="Helvetica Neue"/>
              <a:sym typeface="Helvetica Neue"/>
            </a:endParaRPr>
          </a:p>
        </p:txBody>
      </p:sp>
      <p:sp>
        <p:nvSpPr>
          <p:cNvPr id="1855" name="WRITE YOUR NICE…"/>
          <p:cNvSpPr txBox="1"/>
          <p:nvPr/>
        </p:nvSpPr>
        <p:spPr>
          <a:xfrm>
            <a:off x="1917910" y="1608401"/>
            <a:ext cx="7800856" cy="2012728"/>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nchor="ctr">
            <a:spAutoFit/>
          </a:bodyPr>
          <a:lstStyle/>
          <a:p>
            <a:pPr marL="0" marR="0" lvl="0" indent="0" algn="l" defTabSz="457189" rtl="0" eaLnBrk="1" fontAlgn="auto" latinLnBrk="0" hangingPunct="1">
              <a:lnSpc>
                <a:spcPct val="90000"/>
              </a:lnSpc>
              <a:spcBef>
                <a:spcPts val="0"/>
              </a:spcBef>
              <a:spcAft>
                <a:spcPts val="0"/>
              </a:spcAft>
              <a:buClrTx/>
              <a:buSzTx/>
              <a:buFontTx/>
              <a:buNone/>
              <a:tabLst/>
              <a:defRPr/>
            </a:pPr>
            <a:r>
              <a:rPr kumimoji="0" lang="en-US" sz="2400" b="1" i="0" u="none" strike="noStrike" kern="0" cap="none" spc="600" normalizeH="0" baseline="0" noProof="0" dirty="0">
                <a:ln>
                  <a:noFill/>
                </a:ln>
                <a:solidFill>
                  <a:srgbClr val="000000"/>
                </a:solidFill>
                <a:effectLst/>
                <a:uLnTx/>
                <a:uFillTx/>
                <a:latin typeface="Montserrat" pitchFamily="2" charset="77"/>
                <a:sym typeface="Calibri"/>
              </a:rPr>
              <a:t>AS AN ENTREPRENEUR,</a:t>
            </a:r>
            <a:br>
              <a:rPr kumimoji="0" lang="en-US" sz="2400" b="1" i="0" u="none" strike="noStrike" kern="0" cap="none" spc="600" normalizeH="0" baseline="0" noProof="0" dirty="0">
                <a:ln>
                  <a:noFill/>
                </a:ln>
                <a:solidFill>
                  <a:srgbClr val="000000"/>
                </a:solidFill>
                <a:effectLst/>
                <a:uLnTx/>
                <a:uFillTx/>
                <a:latin typeface="Montserrat" pitchFamily="2" charset="77"/>
                <a:sym typeface="Calibri"/>
              </a:rPr>
            </a:br>
            <a:r>
              <a:rPr kumimoji="0" lang="en-US" sz="2400" b="1" i="0" u="none" strike="noStrike" kern="0" cap="none" spc="600" normalizeH="0" baseline="0" noProof="0" dirty="0">
                <a:ln>
                  <a:noFill/>
                </a:ln>
                <a:solidFill>
                  <a:srgbClr val="000000"/>
                </a:solidFill>
                <a:effectLst/>
                <a:uLnTx/>
                <a:uFillTx/>
                <a:latin typeface="Montserrat" pitchFamily="2" charset="77"/>
                <a:sym typeface="Calibri"/>
              </a:rPr>
              <a:t>YOUR EXISTANCE REVOLVES</a:t>
            </a:r>
            <a:br>
              <a:rPr kumimoji="0" lang="en-US" sz="2400" b="1" i="0" u="none" strike="noStrike" kern="0" cap="none" spc="600" normalizeH="0" baseline="0" noProof="0" dirty="0">
                <a:ln>
                  <a:noFill/>
                </a:ln>
                <a:solidFill>
                  <a:srgbClr val="000000"/>
                </a:solidFill>
                <a:effectLst/>
                <a:uLnTx/>
                <a:uFillTx/>
                <a:latin typeface="Montserrat" pitchFamily="2" charset="77"/>
                <a:sym typeface="Calibri"/>
              </a:rPr>
            </a:br>
            <a:r>
              <a:rPr kumimoji="0" lang="en-US" sz="2400" b="1" i="0" u="none" strike="noStrike" kern="0" cap="none" spc="600" normalizeH="0" baseline="0" noProof="0" dirty="0">
                <a:ln>
                  <a:noFill/>
                </a:ln>
                <a:solidFill>
                  <a:srgbClr val="000000"/>
                </a:solidFill>
                <a:effectLst/>
                <a:uLnTx/>
                <a:uFillTx/>
                <a:latin typeface="Montserrat" pitchFamily="2" charset="77"/>
                <a:sym typeface="Calibri"/>
              </a:rPr>
              <a:t>AROUND THE PEOPLE YOU</a:t>
            </a:r>
            <a:br>
              <a:rPr kumimoji="0" lang="en-US" sz="2400" b="1" i="0" u="none" strike="noStrike" kern="0" cap="none" spc="600" normalizeH="0" baseline="0" noProof="0" dirty="0">
                <a:ln>
                  <a:noFill/>
                </a:ln>
                <a:solidFill>
                  <a:srgbClr val="000000"/>
                </a:solidFill>
                <a:effectLst/>
                <a:uLnTx/>
                <a:uFillTx/>
                <a:latin typeface="Montserrat" pitchFamily="2" charset="77"/>
                <a:sym typeface="Calibri"/>
              </a:rPr>
            </a:br>
            <a:r>
              <a:rPr kumimoji="0" lang="en-US" sz="2400" b="1" i="0" u="none" strike="noStrike" kern="0" cap="none" spc="600" normalizeH="0" baseline="0" noProof="0" dirty="0">
                <a:ln>
                  <a:noFill/>
                </a:ln>
                <a:solidFill>
                  <a:srgbClr val="000000"/>
                </a:solidFill>
                <a:effectLst/>
                <a:uLnTx/>
                <a:uFillTx/>
                <a:latin typeface="Montserrat" pitchFamily="2" charset="77"/>
                <a:sym typeface="Calibri"/>
              </a:rPr>
              <a:t>INTEND TO SERVE.</a:t>
            </a:r>
            <a:endParaRPr kumimoji="0" lang="en-US" sz="2800" b="1" i="0" u="none" strike="noStrike" kern="0" cap="none" spc="600" normalizeH="0" baseline="0" noProof="0" dirty="0">
              <a:ln>
                <a:noFill/>
              </a:ln>
              <a:solidFill>
                <a:srgbClr val="000000"/>
              </a:solidFill>
              <a:effectLst/>
              <a:uLnTx/>
              <a:uFillTx/>
              <a:latin typeface="Montserrat" pitchFamily="2" charset="77"/>
              <a:sym typeface="Calibri"/>
            </a:endParaRPr>
          </a:p>
          <a:p>
            <a:pPr marL="0" marR="0" lvl="0" indent="0" algn="l" defTabSz="457189" rtl="0" eaLnBrk="1" fontAlgn="auto" latinLnBrk="0" hangingPunct="0">
              <a:lnSpc>
                <a:spcPct val="80000"/>
              </a:lnSpc>
              <a:spcBef>
                <a:spcPts val="0"/>
              </a:spcBef>
              <a:spcAft>
                <a:spcPts val="0"/>
              </a:spcAft>
              <a:buClrTx/>
              <a:buSzTx/>
              <a:buFontTx/>
              <a:buNone/>
              <a:tabLst/>
              <a:defRPr sz="3600" spc="720">
                <a:solidFill>
                  <a:srgbClr val="151314"/>
                </a:solidFill>
                <a:latin typeface="Montserrat Bold"/>
                <a:ea typeface="Montserrat Bold"/>
                <a:cs typeface="Montserrat Bold"/>
                <a:sym typeface="Montserrat Bold"/>
              </a:defRPr>
            </a:pPr>
            <a:br>
              <a:rPr kumimoji="0" lang="en-US" sz="2400" b="1" i="0" u="none" strike="noStrike" kern="0" cap="none" spc="600" normalizeH="0" baseline="0" noProof="0" dirty="0">
                <a:ln>
                  <a:noFill/>
                </a:ln>
                <a:solidFill>
                  <a:srgbClr val="151314"/>
                </a:solidFill>
                <a:effectLst/>
                <a:uLnTx/>
                <a:uFillTx/>
                <a:latin typeface="Montserrat" pitchFamily="2" charset="77"/>
                <a:sym typeface="Montserrat Bold"/>
              </a:rPr>
            </a:br>
            <a:endParaRPr kumimoji="0" lang="en-US" sz="2400" b="1" i="0" u="none" strike="noStrike" kern="0" cap="none" spc="600" normalizeH="0" baseline="0" noProof="0" dirty="0">
              <a:ln>
                <a:noFill/>
              </a:ln>
              <a:solidFill>
                <a:srgbClr val="151314"/>
              </a:solidFill>
              <a:effectLst/>
              <a:uLnTx/>
              <a:uFillTx/>
              <a:latin typeface="Montserrat" pitchFamily="2" charset="77"/>
              <a:sym typeface="Montserrat Bold"/>
            </a:endParaRPr>
          </a:p>
        </p:txBody>
      </p:sp>
      <p:sp>
        <p:nvSpPr>
          <p:cNvPr id="24" name="WRITE YOUR NICE…">
            <a:extLst>
              <a:ext uri="{FF2B5EF4-FFF2-40B4-BE49-F238E27FC236}">
                <a16:creationId xmlns:a16="http://schemas.microsoft.com/office/drawing/2014/main" id="{274681D7-AE36-FA4B-A9FB-84D17177B87C}"/>
              </a:ext>
            </a:extLst>
          </p:cNvPr>
          <p:cNvSpPr txBox="1"/>
          <p:nvPr/>
        </p:nvSpPr>
        <p:spPr>
          <a:xfrm>
            <a:off x="1619794" y="1616967"/>
            <a:ext cx="7016354" cy="477821"/>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marL="0" marR="0" lvl="0" indent="0" algn="l" defTabSz="457189" rtl="0" eaLnBrk="1" fontAlgn="auto" latinLnBrk="0" hangingPunct="1">
              <a:lnSpc>
                <a:spcPct val="90000"/>
              </a:lnSpc>
              <a:spcBef>
                <a:spcPts val="0"/>
              </a:spcBef>
              <a:spcAft>
                <a:spcPts val="0"/>
              </a:spcAft>
              <a:buClrTx/>
              <a:buSzTx/>
              <a:buFontTx/>
              <a:buNone/>
              <a:tabLst/>
              <a:defRPr/>
            </a:pPr>
            <a:r>
              <a:rPr kumimoji="0" lang="en-US" sz="3200" b="1" i="0" u="none" strike="noStrike" kern="0" cap="none" spc="600" normalizeH="0" baseline="0" noProof="0" dirty="0">
                <a:ln>
                  <a:noFill/>
                </a:ln>
                <a:solidFill>
                  <a:srgbClr val="000000"/>
                </a:solidFill>
                <a:effectLst/>
                <a:uLnTx/>
                <a:uFillTx/>
                <a:latin typeface="Montserrat" pitchFamily="2" charset="77"/>
                <a:sym typeface="Calibri"/>
              </a:rPr>
              <a:t>“</a:t>
            </a:r>
          </a:p>
        </p:txBody>
      </p:sp>
      <p:sp>
        <p:nvSpPr>
          <p:cNvPr id="25" name="WRITE YOUR NICE…">
            <a:extLst>
              <a:ext uri="{FF2B5EF4-FFF2-40B4-BE49-F238E27FC236}">
                <a16:creationId xmlns:a16="http://schemas.microsoft.com/office/drawing/2014/main" id="{2131549C-271D-FB4B-99E6-5B174B183F29}"/>
              </a:ext>
            </a:extLst>
          </p:cNvPr>
          <p:cNvSpPr txBox="1"/>
          <p:nvPr/>
        </p:nvSpPr>
        <p:spPr>
          <a:xfrm>
            <a:off x="4399747" y="2571750"/>
            <a:ext cx="1730981" cy="477821"/>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nchor="ctr">
            <a:spAutoFit/>
          </a:bodyPr>
          <a:lstStyle/>
          <a:p>
            <a:pPr marL="0" marR="0" lvl="0" indent="0" algn="r" defTabSz="457189" rtl="0" eaLnBrk="1" fontAlgn="auto" latinLnBrk="0" hangingPunct="1">
              <a:lnSpc>
                <a:spcPct val="90000"/>
              </a:lnSpc>
              <a:spcBef>
                <a:spcPts val="0"/>
              </a:spcBef>
              <a:spcAft>
                <a:spcPts val="0"/>
              </a:spcAft>
              <a:buClrTx/>
              <a:buSzTx/>
              <a:buFontTx/>
              <a:buNone/>
              <a:tabLst/>
              <a:defRPr/>
            </a:pPr>
            <a:r>
              <a:rPr kumimoji="0" lang="en-US" sz="3200" b="1" i="0" u="none" strike="noStrike" kern="0" cap="none" spc="600" normalizeH="0" baseline="0" noProof="0" dirty="0">
                <a:ln>
                  <a:noFill/>
                </a:ln>
                <a:solidFill>
                  <a:srgbClr val="000000"/>
                </a:solidFill>
                <a:effectLst/>
                <a:uLnTx/>
                <a:uFillTx/>
                <a:latin typeface="Montserrat" pitchFamily="2" charset="77"/>
                <a:sym typeface="Calibri"/>
              </a:rPr>
              <a:t>”</a:t>
            </a:r>
          </a:p>
        </p:txBody>
      </p:sp>
      <p:sp>
        <p:nvSpPr>
          <p:cNvPr id="2" name="Rectangle 1">
            <a:extLst>
              <a:ext uri="{FF2B5EF4-FFF2-40B4-BE49-F238E27FC236}">
                <a16:creationId xmlns:a16="http://schemas.microsoft.com/office/drawing/2014/main" id="{E4868EC3-64CE-BB4E-9512-A6E30B298F6C}"/>
              </a:ext>
            </a:extLst>
          </p:cNvPr>
          <p:cNvSpPr/>
          <p:nvPr/>
        </p:nvSpPr>
        <p:spPr>
          <a:xfrm>
            <a:off x="1865658" y="3337002"/>
            <a:ext cx="4541628" cy="369332"/>
          </a:xfrm>
          <a:prstGeom prst="rect">
            <a:avLst/>
          </a:prstGeom>
        </p:spPr>
        <p:txBody>
          <a:bodyPr wrap="none">
            <a:spAutoFit/>
          </a:bodyPr>
          <a:lstStyle/>
          <a:p>
            <a:r>
              <a:rPr lang="en-US" b="1" spc="600" dirty="0">
                <a:latin typeface="Montserrat" pitchFamily="2" charset="77"/>
              </a:rPr>
              <a:t>THE HUFFINGTON POST</a:t>
            </a:r>
            <a:endParaRPr lang="en-US" dirty="0"/>
          </a:p>
        </p:txBody>
      </p:sp>
    </p:spTree>
    <p:extLst>
      <p:ext uri="{BB962C8B-B14F-4D97-AF65-F5344CB8AC3E}">
        <p14:creationId xmlns:p14="http://schemas.microsoft.com/office/powerpoint/2010/main" val="239629542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3" name="MODERN…"/>
          <p:cNvSpPr txBox="1"/>
          <p:nvPr/>
        </p:nvSpPr>
        <p:spPr>
          <a:xfrm>
            <a:off x="846068" y="717267"/>
            <a:ext cx="3146535" cy="707692"/>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nchor="ctr">
            <a:spAutoFit/>
          </a:bodyPr>
          <a:lstStyle/>
          <a:p>
            <a:pPr marL="0" marR="0" lvl="0" indent="0" algn="l" defTabSz="685800" rtl="0" eaLnBrk="1" fontAlgn="auto" latinLnBrk="0" hangingPunct="0">
              <a:lnSpc>
                <a:spcPct val="80000"/>
              </a:lnSpc>
              <a:spcBef>
                <a:spcPts val="0"/>
              </a:spcBef>
              <a:spcAft>
                <a:spcPts val="0"/>
              </a:spcAft>
              <a:buClrTx/>
              <a:buSzTx/>
              <a:buFontTx/>
              <a:buNone/>
              <a:tabLst/>
              <a:defRPr sz="3600" spc="600">
                <a:solidFill>
                  <a:srgbClr val="151314"/>
                </a:solidFill>
                <a:latin typeface="Montserrat Bold"/>
                <a:ea typeface="Montserrat Bold"/>
                <a:cs typeface="Montserrat Bold"/>
                <a:sym typeface="Montserrat Bold"/>
              </a:defRPr>
            </a:pPr>
            <a:r>
              <a:rPr kumimoji="0" lang="en-US" sz="2700" b="0" i="0" u="none" strike="noStrike" kern="0" cap="none" spc="450" normalizeH="0" baseline="0" noProof="0" dirty="0">
                <a:ln>
                  <a:noFill/>
                </a:ln>
                <a:solidFill>
                  <a:srgbClr val="151314"/>
                </a:solidFill>
                <a:effectLst/>
                <a:uLnTx/>
                <a:uFillTx/>
                <a:latin typeface="Montserrat Bold"/>
                <a:sym typeface="Montserrat Bold"/>
              </a:rPr>
              <a:t>PARTNERSHIP </a:t>
            </a:r>
          </a:p>
          <a:p>
            <a:pPr marL="0" marR="0" lvl="0" indent="0" algn="l" defTabSz="685800" rtl="0" eaLnBrk="1" fontAlgn="auto" latinLnBrk="0" hangingPunct="0">
              <a:lnSpc>
                <a:spcPct val="80000"/>
              </a:lnSpc>
              <a:spcBef>
                <a:spcPts val="0"/>
              </a:spcBef>
              <a:spcAft>
                <a:spcPts val="0"/>
              </a:spcAft>
              <a:buClrTx/>
              <a:buSzTx/>
              <a:buFontTx/>
              <a:buNone/>
              <a:tabLst/>
              <a:defRPr sz="3600" spc="600">
                <a:solidFill>
                  <a:srgbClr val="151314"/>
                </a:solidFill>
                <a:latin typeface="Montserrat Bold"/>
                <a:ea typeface="Montserrat Bold"/>
                <a:cs typeface="Montserrat Bold"/>
                <a:sym typeface="Montserrat Bold"/>
              </a:defRPr>
            </a:pPr>
            <a:r>
              <a:rPr kumimoji="0" lang="en-US" sz="2700" b="0" i="0" u="none" strike="noStrike" kern="0" cap="none" spc="450" normalizeH="0" baseline="0" noProof="0" dirty="0">
                <a:ln>
                  <a:noFill/>
                </a:ln>
                <a:solidFill>
                  <a:srgbClr val="151314"/>
                </a:solidFill>
                <a:effectLst/>
                <a:uLnTx/>
                <a:uFillTx/>
                <a:latin typeface="Montserrat Bold"/>
                <a:sym typeface="Montserrat Bold"/>
              </a:rPr>
              <a:t>OPTIONS</a:t>
            </a:r>
            <a:endParaRPr kumimoji="0" sz="2700" b="0" i="0" u="none" strike="noStrike" kern="0" cap="none" spc="450" normalizeH="0" baseline="0" noProof="0" dirty="0">
              <a:ln>
                <a:noFill/>
              </a:ln>
              <a:solidFill>
                <a:srgbClr val="151314"/>
              </a:solidFill>
              <a:effectLst/>
              <a:uLnTx/>
              <a:uFillTx/>
              <a:latin typeface="Montserrat Bold"/>
              <a:sym typeface="Montserrat Bold"/>
            </a:endParaRPr>
          </a:p>
        </p:txBody>
      </p:sp>
      <p:sp>
        <p:nvSpPr>
          <p:cNvPr id="1694" name="Rechteck"/>
          <p:cNvSpPr/>
          <p:nvPr/>
        </p:nvSpPr>
        <p:spPr>
          <a:xfrm>
            <a:off x="484214" y="734637"/>
            <a:ext cx="34290" cy="845864"/>
          </a:xfrm>
          <a:prstGeom prst="rect">
            <a:avLst/>
          </a:prstGeom>
          <a:solidFill>
            <a:srgbClr val="A9A9A9"/>
          </a:solidFill>
          <a:ln w="12700">
            <a:miter lim="400000"/>
          </a:ln>
        </p:spPr>
        <p:txBody>
          <a:bodyPr lIns="38100" tIns="38100" rIns="38100" bIns="38100" anchor="ctr"/>
          <a:lstStyle/>
          <a:p>
            <a:pPr marL="0" marR="0" lvl="0" indent="0" algn="ctr" defTabSz="309555" rtl="0" eaLnBrk="1" fontAlgn="auto" latinLnBrk="0" hangingPunct="0">
              <a:lnSpc>
                <a:spcPct val="100000"/>
              </a:lnSpc>
              <a:spcBef>
                <a:spcPts val="0"/>
              </a:spcBef>
              <a:spcAft>
                <a:spcPts val="0"/>
              </a:spcAft>
              <a:buClrTx/>
              <a:buSzTx/>
              <a:buFontTx/>
              <a:buNone/>
              <a:tabLst/>
              <a:defRPr sz="1600">
                <a:solidFill>
                  <a:srgbClr val="0433FF"/>
                </a:solidFill>
              </a:defRPr>
            </a:pPr>
            <a:endParaRPr kumimoji="0" sz="1200" b="0" i="0" u="none" strike="noStrike" kern="0" cap="none" spc="0" normalizeH="0" baseline="0" noProof="0">
              <a:ln>
                <a:noFill/>
              </a:ln>
              <a:solidFill>
                <a:srgbClr val="0433FF"/>
              </a:solidFill>
              <a:effectLst/>
              <a:uLnTx/>
              <a:uFillTx/>
              <a:latin typeface="Helvetica Light"/>
              <a:sym typeface="Helvetica Light"/>
            </a:endParaRPr>
          </a:p>
        </p:txBody>
      </p:sp>
      <p:sp>
        <p:nvSpPr>
          <p:cNvPr id="1695" name="Rechteck"/>
          <p:cNvSpPr/>
          <p:nvPr/>
        </p:nvSpPr>
        <p:spPr>
          <a:xfrm>
            <a:off x="0" y="-16514"/>
            <a:ext cx="9144000" cy="287383"/>
          </a:xfrm>
          <a:prstGeom prst="rect">
            <a:avLst/>
          </a:prstGeom>
          <a:solidFill>
            <a:srgbClr val="73623B"/>
          </a:solidFill>
          <a:ln w="12700">
            <a:miter lim="400000"/>
          </a:ln>
        </p:spPr>
        <p:txBody>
          <a:bodyPr lIns="38100" tIns="38100" rIns="38100" bIns="38100" anchor="ctr"/>
          <a:lstStyle/>
          <a:p>
            <a:pPr marL="0" marR="0" lvl="0" indent="0" algn="l" defTabSz="685800" rtl="0" eaLnBrk="1" fontAlgn="auto" latinLnBrk="0" hangingPunct="0">
              <a:lnSpc>
                <a:spcPct val="100000"/>
              </a:lnSpc>
              <a:spcBef>
                <a:spcPts val="0"/>
              </a:spcBef>
              <a:spcAft>
                <a:spcPts val="0"/>
              </a:spcAft>
              <a:buClrTx/>
              <a:buSzTx/>
              <a:buFontTx/>
              <a:buNone/>
              <a:tabLst/>
              <a:defRPr sz="1600">
                <a:solidFill>
                  <a:srgbClr val="FFFFFF"/>
                </a:solidFill>
              </a:defRPr>
            </a:pPr>
            <a:endParaRPr kumimoji="0" sz="1200" b="0" i="0" u="none" strike="noStrike" kern="0" cap="none" spc="0" normalizeH="0" baseline="0" noProof="0">
              <a:ln>
                <a:noFill/>
              </a:ln>
              <a:solidFill>
                <a:srgbClr val="FFFFFF"/>
              </a:solidFill>
              <a:effectLst/>
              <a:uLnTx/>
              <a:uFillTx/>
              <a:latin typeface="Helvetica Light"/>
              <a:sym typeface="Helvetica Light"/>
            </a:endParaRPr>
          </a:p>
        </p:txBody>
      </p:sp>
      <p:pic>
        <p:nvPicPr>
          <p:cNvPr id="13" name="Picture 12" descr="A person standing in front of a mirror posing for the camera&#10;&#10;Description automatically generated">
            <a:extLst>
              <a:ext uri="{FF2B5EF4-FFF2-40B4-BE49-F238E27FC236}">
                <a16:creationId xmlns:a16="http://schemas.microsoft.com/office/drawing/2014/main" id="{DFA1DCDA-C808-5F40-86DE-92B6328C1C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953" y="1871358"/>
            <a:ext cx="2184383" cy="2120388"/>
          </a:xfrm>
          <a:prstGeom prst="rect">
            <a:avLst/>
          </a:prstGeom>
        </p:spPr>
      </p:pic>
      <p:sp>
        <p:nvSpPr>
          <p:cNvPr id="20" name="TextBox 19">
            <a:extLst>
              <a:ext uri="{FF2B5EF4-FFF2-40B4-BE49-F238E27FC236}">
                <a16:creationId xmlns:a16="http://schemas.microsoft.com/office/drawing/2014/main" id="{B1C5458E-6952-5F46-B63F-1E90DAAF9994}"/>
              </a:ext>
            </a:extLst>
          </p:cNvPr>
          <p:cNvSpPr txBox="1"/>
          <p:nvPr/>
        </p:nvSpPr>
        <p:spPr>
          <a:xfrm>
            <a:off x="1209603" y="4140429"/>
            <a:ext cx="1530532" cy="773289"/>
          </a:xfrm>
          <a:prstGeom prst="rect">
            <a:avLst/>
          </a:prstGeom>
          <a:noFill/>
        </p:spPr>
        <p:txBody>
          <a:bodyPr wrap="square" lIns="34290" tIns="17145" rIns="34290" bIns="17145" rtlCol="0">
            <a:spAutoFit/>
          </a:bodyPr>
          <a:lstStyle/>
          <a:p>
            <a:pPr algn="ctr"/>
            <a:r>
              <a:rPr lang="en-US" sz="1200" dirty="0">
                <a:latin typeface="Montserrat Medium" pitchFamily="2" charset="77"/>
                <a:cs typeface="Copperplate"/>
              </a:rPr>
              <a:t>MOTIVES PROFESSIONAL / BEAUTY ADVISOR (UFO)</a:t>
            </a:r>
          </a:p>
        </p:txBody>
      </p:sp>
      <p:sp>
        <p:nvSpPr>
          <p:cNvPr id="7" name="MODERN…">
            <a:extLst>
              <a:ext uri="{FF2B5EF4-FFF2-40B4-BE49-F238E27FC236}">
                <a16:creationId xmlns:a16="http://schemas.microsoft.com/office/drawing/2014/main" id="{990C811E-6711-4444-8CAB-F48EB65D9A4A}"/>
              </a:ext>
            </a:extLst>
          </p:cNvPr>
          <p:cNvSpPr txBox="1"/>
          <p:nvPr/>
        </p:nvSpPr>
        <p:spPr>
          <a:xfrm>
            <a:off x="4320168" y="782275"/>
            <a:ext cx="3255227" cy="375294"/>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nchor="ctr">
            <a:spAutoFit/>
          </a:bodyPr>
          <a:lstStyle/>
          <a:p>
            <a:pPr marL="0" marR="0" lvl="0" indent="0" algn="l" defTabSz="685800" rtl="0" eaLnBrk="1" fontAlgn="auto" latinLnBrk="0" hangingPunct="0">
              <a:lnSpc>
                <a:spcPct val="80000"/>
              </a:lnSpc>
              <a:spcBef>
                <a:spcPts val="0"/>
              </a:spcBef>
              <a:spcAft>
                <a:spcPts val="0"/>
              </a:spcAft>
              <a:buClrTx/>
              <a:buSzTx/>
              <a:buFontTx/>
              <a:buNone/>
              <a:tabLst/>
              <a:defRPr sz="3600" spc="600">
                <a:solidFill>
                  <a:srgbClr val="151314"/>
                </a:solidFill>
                <a:latin typeface="Montserrat Bold"/>
                <a:ea typeface="Montserrat Bold"/>
                <a:cs typeface="Montserrat Bold"/>
                <a:sym typeface="Montserrat Bold"/>
              </a:defRPr>
            </a:pPr>
            <a:r>
              <a:rPr kumimoji="0" lang="en-US" sz="2700" b="0" i="0" u="none" strike="noStrike" kern="0" cap="none" spc="450" normalizeH="0" baseline="0" noProof="0" dirty="0">
                <a:ln>
                  <a:noFill/>
                </a:ln>
                <a:solidFill>
                  <a:srgbClr val="151314"/>
                </a:solidFill>
                <a:effectLst/>
                <a:uLnTx/>
                <a:uFillTx/>
                <a:latin typeface="Montserrat Bold"/>
                <a:sym typeface="Montserrat Bold"/>
              </a:rPr>
              <a:t>WELCOME GUIDE</a:t>
            </a:r>
            <a:endParaRPr kumimoji="0" sz="2700" b="0" i="0" u="none" strike="noStrike" kern="0" cap="none" spc="450" normalizeH="0" baseline="0" noProof="0" dirty="0">
              <a:ln>
                <a:noFill/>
              </a:ln>
              <a:solidFill>
                <a:srgbClr val="151314"/>
              </a:solidFill>
              <a:effectLst/>
              <a:uLnTx/>
              <a:uFillTx/>
              <a:latin typeface="Montserrat Bold"/>
              <a:sym typeface="Montserrat Bold"/>
            </a:endParaRPr>
          </a:p>
        </p:txBody>
      </p:sp>
      <p:pic>
        <p:nvPicPr>
          <p:cNvPr id="8" name="Picture 7" descr="A person taking a selfie&#10;&#10;Description automatically generated">
            <a:extLst>
              <a:ext uri="{FF2B5EF4-FFF2-40B4-BE49-F238E27FC236}">
                <a16:creationId xmlns:a16="http://schemas.microsoft.com/office/drawing/2014/main" id="{B85C4FEC-5B91-454D-8532-F26C4C42D8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68" t="4318" r="4173" b="3143"/>
          <a:stretch/>
        </p:blipFill>
        <p:spPr>
          <a:xfrm>
            <a:off x="5032242" y="1355834"/>
            <a:ext cx="2355576" cy="3005391"/>
          </a:xfrm>
          <a:prstGeom prst="rect">
            <a:avLst/>
          </a:prstGeom>
        </p:spPr>
      </p:pic>
    </p:spTree>
    <p:extLst>
      <p:ext uri="{BB962C8B-B14F-4D97-AF65-F5344CB8AC3E}">
        <p14:creationId xmlns:p14="http://schemas.microsoft.com/office/powerpoint/2010/main" val="172059820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 name="Text"/>
          <p:cNvSpPr txBox="1">
            <a:spLocks noGrp="1"/>
          </p:cNvSpPr>
          <p:nvPr>
            <p:ph type="sldNum" sz="quarter" idx="2"/>
          </p:nvPr>
        </p:nvSpPr>
        <p:spPr>
          <a:xfrm>
            <a:off x="476250" y="4660460"/>
            <a:ext cx="115416" cy="189796"/>
          </a:xfrm>
          <a:prstGeom prst="rect">
            <a:avLst/>
          </a:prstGeom>
          <a:extLst>
            <a:ext uri="{C572A759-6A51-4108-AA02-DFA0A04FC94B}">
              <ma14:wrappingTextBoxFlag xmlns="" xmlns:ma14="http://schemas.microsoft.com/office/mac/drawingml/2011/main" val="1"/>
            </a:ext>
          </a:extLst>
        </p:spPr>
        <p:txBody>
          <a:bodyPr/>
          <a:lstStyle>
            <a:lvl1pPr defTabSz="309563">
              <a:defRPr sz="900"/>
            </a:lvl1pPr>
          </a:lstStyle>
          <a:p>
            <a:fld id="{86CB4B4D-7CA3-9044-876B-883B54F8677D}" type="slidenum">
              <a:rPr>
                <a:latin typeface="Helvetica Light"/>
                <a:sym typeface="Helvetica Light"/>
              </a:rPr>
              <a:pPr/>
              <a:t>28</a:t>
            </a:fld>
            <a:endParaRPr>
              <a:latin typeface="Helvetica Light"/>
              <a:sym typeface="Helvetica Light"/>
            </a:endParaRPr>
          </a:p>
        </p:txBody>
      </p:sp>
      <p:sp>
        <p:nvSpPr>
          <p:cNvPr id="1726" name="Rechteck"/>
          <p:cNvSpPr/>
          <p:nvPr/>
        </p:nvSpPr>
        <p:spPr>
          <a:xfrm>
            <a:off x="956073" y="714375"/>
            <a:ext cx="7239001" cy="3714750"/>
          </a:xfrm>
          <a:prstGeom prst="rect">
            <a:avLst/>
          </a:prstGeom>
          <a:solidFill>
            <a:srgbClr val="FFFFFF"/>
          </a:solidFill>
          <a:ln w="12700">
            <a:miter lim="400000"/>
          </a:ln>
        </p:spPr>
        <p:txBody>
          <a:bodyPr lIns="38100" tIns="38100" rIns="38100" bIns="38100" anchor="ctr"/>
          <a:lstStyle/>
          <a:p>
            <a:pPr defTabSz="685800">
              <a:defRPr sz="1600">
                <a:solidFill>
                  <a:srgbClr val="FFFFFF"/>
                </a:solidFill>
              </a:defRPr>
            </a:pPr>
            <a:endParaRPr sz="1200">
              <a:solidFill>
                <a:srgbClr val="FFFFFF"/>
              </a:solidFill>
              <a:latin typeface="Helvetica Light"/>
              <a:sym typeface="Helvetica Light"/>
            </a:endParaRPr>
          </a:p>
        </p:txBody>
      </p:sp>
      <p:sp>
        <p:nvSpPr>
          <p:cNvPr id="1729" name="Dosduo doloresos rebum. Steo clita kuasd fruda gubergren, nosotra seada meram takimata sanctus est Lorem sus At vero eos et accusam eto justo fosduo dolores etoma jam rebum. Steot clita kuasd gubergren, nosotrad sea takimata sanctus est Lorem ipsdrin for the druamet."/>
          <p:cNvSpPr txBox="1"/>
          <p:nvPr/>
        </p:nvSpPr>
        <p:spPr>
          <a:xfrm>
            <a:off x="1670448" y="1103237"/>
            <a:ext cx="7003289" cy="2989278"/>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a:lnSpc>
                <a:spcPct val="100000"/>
              </a:lnSpc>
            </a:pPr>
            <a:r>
              <a:rPr lang="en-US" sz="1600" dirty="0">
                <a:solidFill>
                  <a:schemeClr val="tx1">
                    <a:lumMod val="50000"/>
                    <a:lumOff val="50000"/>
                  </a:schemeClr>
                </a:solidFill>
                <a:latin typeface="Montserrat SemiBold" pitchFamily="2" charset="77"/>
                <a:ea typeface="Century Gothic" charset="0"/>
                <a:cs typeface="Century Gothic" charset="0"/>
                <a:sym typeface="Calibri"/>
              </a:rPr>
              <a:t>WHETHER IT’S OFFERING INDIVIDUAL CONSULTATIONS THAT EXCITES YOU; HOSTING EDUCATIONAL APPLICATION WORKSHOPS, OR TAKING A B2B APPROACH AND IMPLEMENTING WITH PROFESSIONAL ACCOUNTS LIKE SPAS &amp; SALONS, YOU CAN DO IT ALL WITHIN ONE COMPANY!</a:t>
            </a:r>
          </a:p>
          <a:p>
            <a:pPr>
              <a:lnSpc>
                <a:spcPct val="100000"/>
              </a:lnSpc>
            </a:pPr>
            <a:endParaRPr lang="en-US" sz="1600" dirty="0">
              <a:solidFill>
                <a:schemeClr val="tx1">
                  <a:lumMod val="50000"/>
                  <a:lumOff val="50000"/>
                </a:schemeClr>
              </a:solidFill>
              <a:latin typeface="Montserrat SemiBold" pitchFamily="2" charset="77"/>
              <a:ea typeface="Century Gothic" charset="0"/>
              <a:cs typeface="Century Gothic" charset="0"/>
              <a:sym typeface="Calibri"/>
            </a:endParaRPr>
          </a:p>
          <a:p>
            <a:pPr>
              <a:lnSpc>
                <a:spcPct val="100000"/>
              </a:lnSpc>
            </a:pPr>
            <a:r>
              <a:rPr lang="en-US" sz="1600" dirty="0">
                <a:solidFill>
                  <a:schemeClr val="tx1">
                    <a:lumMod val="50000"/>
                    <a:lumOff val="50000"/>
                  </a:schemeClr>
                </a:solidFill>
                <a:latin typeface="Montserrat SemiBold" pitchFamily="2" charset="77"/>
                <a:ea typeface="Century Gothic" charset="0"/>
                <a:cs typeface="Century Gothic" charset="0"/>
                <a:sym typeface="Calibri"/>
              </a:rPr>
              <a:t>AND </a:t>
            </a:r>
          </a:p>
          <a:p>
            <a:pPr>
              <a:lnSpc>
                <a:spcPct val="100000"/>
              </a:lnSpc>
            </a:pPr>
            <a:endParaRPr lang="en-US" sz="1600" dirty="0">
              <a:solidFill>
                <a:schemeClr val="tx1">
                  <a:lumMod val="50000"/>
                  <a:lumOff val="50000"/>
                </a:schemeClr>
              </a:solidFill>
              <a:latin typeface="Montserrat SemiBold" pitchFamily="2" charset="77"/>
              <a:ea typeface="Century Gothic" charset="0"/>
              <a:cs typeface="Century Gothic" charset="0"/>
              <a:sym typeface="Calibri"/>
            </a:endParaRPr>
          </a:p>
          <a:p>
            <a:pPr>
              <a:lnSpc>
                <a:spcPct val="100000"/>
              </a:lnSpc>
            </a:pPr>
            <a:r>
              <a:rPr lang="en-US" sz="1600" dirty="0">
                <a:solidFill>
                  <a:schemeClr val="tx1">
                    <a:lumMod val="50000"/>
                    <a:lumOff val="50000"/>
                  </a:schemeClr>
                </a:solidFill>
                <a:latin typeface="Montserrat SemiBold" pitchFamily="2" charset="77"/>
                <a:ea typeface="Century Gothic" charset="0"/>
                <a:cs typeface="Century Gothic" charset="0"/>
                <a:sym typeface="Calibri"/>
              </a:rPr>
              <a:t>HAVE THE UTMOST CONFIDENCE THAT YOU ARE ALWAYS OFFERING THE BEST OF THE BEST PRODUCTS PAIRED WITH CUTTING EDGE TECHNOLOGY AND A COMMUNITY OF OTHERS WHO ARE CHEERING FOR YOUR SUCCESS. </a:t>
            </a:r>
          </a:p>
        </p:txBody>
      </p:sp>
    </p:spTree>
    <p:extLst>
      <p:ext uri="{BB962C8B-B14F-4D97-AF65-F5344CB8AC3E}">
        <p14:creationId xmlns:p14="http://schemas.microsoft.com/office/powerpoint/2010/main" val="216321206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3" name="MODERN…"/>
          <p:cNvSpPr txBox="1"/>
          <p:nvPr/>
        </p:nvSpPr>
        <p:spPr>
          <a:xfrm>
            <a:off x="952499" y="891758"/>
            <a:ext cx="8023862" cy="369458"/>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marL="0" marR="0" lvl="0" indent="0" algn="l" defTabSz="685800" rtl="0" eaLnBrk="1" fontAlgn="auto" latinLnBrk="0" hangingPunct="0">
              <a:lnSpc>
                <a:spcPct val="80000"/>
              </a:lnSpc>
              <a:spcBef>
                <a:spcPts val="0"/>
              </a:spcBef>
              <a:spcAft>
                <a:spcPts val="0"/>
              </a:spcAft>
              <a:buClrTx/>
              <a:buSzTx/>
              <a:buFontTx/>
              <a:buNone/>
              <a:tabLst/>
              <a:defRPr sz="3600" spc="600">
                <a:solidFill>
                  <a:srgbClr val="151314"/>
                </a:solidFill>
                <a:latin typeface="Montserrat Bold"/>
                <a:ea typeface="Montserrat Bold"/>
                <a:cs typeface="Montserrat Bold"/>
                <a:sym typeface="Montserrat Bold"/>
              </a:defRPr>
            </a:pPr>
            <a:r>
              <a:rPr kumimoji="0" lang="en-US" sz="2700" b="0" i="0" u="none" strike="noStrike" kern="0" cap="none" spc="450" normalizeH="0" baseline="0" noProof="0" dirty="0">
                <a:ln>
                  <a:noFill/>
                </a:ln>
                <a:solidFill>
                  <a:srgbClr val="151314"/>
                </a:solidFill>
                <a:effectLst/>
                <a:uLnTx/>
                <a:uFillTx/>
                <a:latin typeface="Montserrat Bold"/>
                <a:sym typeface="Montserrat Bold"/>
              </a:rPr>
              <a:t>BEAUTY ADVISOR CULTURE CODE</a:t>
            </a:r>
            <a:endParaRPr kumimoji="0" sz="2700" b="0" i="0" u="none" strike="noStrike" kern="0" cap="none" spc="450" normalizeH="0" baseline="0" noProof="0" dirty="0">
              <a:ln>
                <a:noFill/>
              </a:ln>
              <a:solidFill>
                <a:srgbClr val="151314"/>
              </a:solidFill>
              <a:effectLst/>
              <a:uLnTx/>
              <a:uFillTx/>
              <a:latin typeface="Montserrat Bold"/>
              <a:sym typeface="Montserrat Bold"/>
            </a:endParaRPr>
          </a:p>
        </p:txBody>
      </p:sp>
      <p:sp>
        <p:nvSpPr>
          <p:cNvPr id="1694" name="Rechteck"/>
          <p:cNvSpPr/>
          <p:nvPr/>
        </p:nvSpPr>
        <p:spPr>
          <a:xfrm>
            <a:off x="484214" y="734637"/>
            <a:ext cx="34290" cy="845864"/>
          </a:xfrm>
          <a:prstGeom prst="rect">
            <a:avLst/>
          </a:prstGeom>
          <a:solidFill>
            <a:srgbClr val="A9A9A9"/>
          </a:solidFill>
          <a:ln w="12700">
            <a:miter lim="400000"/>
          </a:ln>
        </p:spPr>
        <p:txBody>
          <a:bodyPr lIns="38100" tIns="38100" rIns="38100" bIns="38100" anchor="ctr"/>
          <a:lstStyle/>
          <a:p>
            <a:pPr marL="0" marR="0" lvl="0" indent="0" algn="ctr" defTabSz="309555" rtl="0" eaLnBrk="1" fontAlgn="auto" latinLnBrk="0" hangingPunct="0">
              <a:lnSpc>
                <a:spcPct val="100000"/>
              </a:lnSpc>
              <a:spcBef>
                <a:spcPts val="0"/>
              </a:spcBef>
              <a:spcAft>
                <a:spcPts val="0"/>
              </a:spcAft>
              <a:buClrTx/>
              <a:buSzTx/>
              <a:buFontTx/>
              <a:buNone/>
              <a:tabLst/>
              <a:defRPr sz="1600">
                <a:solidFill>
                  <a:srgbClr val="0433FF"/>
                </a:solidFill>
              </a:defRPr>
            </a:pPr>
            <a:endParaRPr kumimoji="0" sz="1200" b="0" i="0" u="none" strike="noStrike" kern="0" cap="none" spc="0" normalizeH="0" baseline="0" noProof="0">
              <a:ln>
                <a:noFill/>
              </a:ln>
              <a:solidFill>
                <a:srgbClr val="0433FF"/>
              </a:solidFill>
              <a:effectLst/>
              <a:uLnTx/>
              <a:uFillTx/>
              <a:latin typeface="Helvetica Light"/>
              <a:sym typeface="Helvetica Light"/>
            </a:endParaRPr>
          </a:p>
        </p:txBody>
      </p:sp>
      <p:sp>
        <p:nvSpPr>
          <p:cNvPr id="1695" name="Rechteck"/>
          <p:cNvSpPr/>
          <p:nvPr/>
        </p:nvSpPr>
        <p:spPr>
          <a:xfrm>
            <a:off x="0" y="-16514"/>
            <a:ext cx="9144000" cy="287383"/>
          </a:xfrm>
          <a:prstGeom prst="rect">
            <a:avLst/>
          </a:prstGeom>
          <a:solidFill>
            <a:srgbClr val="73623B"/>
          </a:solidFill>
          <a:ln w="12700">
            <a:miter lim="400000"/>
          </a:ln>
        </p:spPr>
        <p:txBody>
          <a:bodyPr lIns="38100" tIns="38100" rIns="38100" bIns="38100" anchor="ctr"/>
          <a:lstStyle/>
          <a:p>
            <a:pPr marL="0" marR="0" lvl="0" indent="0" algn="l" defTabSz="685800" rtl="0" eaLnBrk="1" fontAlgn="auto" latinLnBrk="0" hangingPunct="0">
              <a:lnSpc>
                <a:spcPct val="100000"/>
              </a:lnSpc>
              <a:spcBef>
                <a:spcPts val="0"/>
              </a:spcBef>
              <a:spcAft>
                <a:spcPts val="0"/>
              </a:spcAft>
              <a:buClrTx/>
              <a:buSzTx/>
              <a:buFontTx/>
              <a:buNone/>
              <a:tabLst/>
              <a:defRPr sz="1600">
                <a:solidFill>
                  <a:srgbClr val="FFFFFF"/>
                </a:solidFill>
              </a:defRPr>
            </a:pPr>
            <a:endParaRPr kumimoji="0" sz="1200" b="0" i="0" u="none" strike="noStrike" kern="0" cap="none" spc="0" normalizeH="0" baseline="0" noProof="0">
              <a:ln>
                <a:noFill/>
              </a:ln>
              <a:solidFill>
                <a:srgbClr val="FFFFFF"/>
              </a:solidFill>
              <a:effectLst/>
              <a:uLnTx/>
              <a:uFillTx/>
              <a:latin typeface="Helvetica Light"/>
              <a:sym typeface="Helvetica Light"/>
            </a:endParaRPr>
          </a:p>
        </p:txBody>
      </p:sp>
      <p:sp>
        <p:nvSpPr>
          <p:cNvPr id="16" name="TextBox 18">
            <a:extLst>
              <a:ext uri="{FF2B5EF4-FFF2-40B4-BE49-F238E27FC236}">
                <a16:creationId xmlns:a16="http://schemas.microsoft.com/office/drawing/2014/main" id="{7D66704D-DE98-A34A-BF8C-05B1D4A786CA}"/>
              </a:ext>
            </a:extLst>
          </p:cNvPr>
          <p:cNvSpPr txBox="1"/>
          <p:nvPr/>
        </p:nvSpPr>
        <p:spPr>
          <a:xfrm>
            <a:off x="952499" y="1886027"/>
            <a:ext cx="5164464" cy="2296781"/>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spAutoFit/>
          </a:bodyPr>
          <a:lstStyle/>
          <a:p>
            <a:pPr marL="285750" indent="-285750" defTabSz="685800">
              <a:lnSpc>
                <a:spcPct val="150000"/>
              </a:lnSpc>
              <a:buFontTx/>
              <a:buChar char="-"/>
            </a:pPr>
            <a:r>
              <a:rPr lang="en-US" sz="1400" dirty="0">
                <a:solidFill>
                  <a:schemeClr val="tx1">
                    <a:lumMod val="65000"/>
                    <a:lumOff val="35000"/>
                  </a:schemeClr>
                </a:solidFill>
                <a:latin typeface="Montserrat Medium" pitchFamily="2" charset="77"/>
              </a:rPr>
              <a:t>Providing our clients the best products in </a:t>
            </a:r>
            <a:br>
              <a:rPr lang="en-US" sz="1400" dirty="0">
                <a:solidFill>
                  <a:schemeClr val="tx1">
                    <a:lumMod val="65000"/>
                    <a:lumOff val="35000"/>
                  </a:schemeClr>
                </a:solidFill>
                <a:latin typeface="Montserrat Medium" pitchFamily="2" charset="77"/>
              </a:rPr>
            </a:br>
            <a:r>
              <a:rPr lang="en-US" sz="1400" dirty="0">
                <a:solidFill>
                  <a:schemeClr val="tx1">
                    <a:lumMod val="65000"/>
                    <a:lumOff val="35000"/>
                  </a:schemeClr>
                </a:solidFill>
                <a:latin typeface="Montserrat Medium" pitchFamily="2" charset="77"/>
              </a:rPr>
              <a:t>the marketplace, at an affordable price</a:t>
            </a:r>
          </a:p>
          <a:p>
            <a:pPr marL="285750" indent="-285750" defTabSz="685800">
              <a:lnSpc>
                <a:spcPct val="150000"/>
              </a:lnSpc>
              <a:buFontTx/>
              <a:buChar char="-"/>
            </a:pPr>
            <a:r>
              <a:rPr lang="en-US" sz="1400" dirty="0">
                <a:solidFill>
                  <a:schemeClr val="tx1">
                    <a:lumMod val="65000"/>
                    <a:lumOff val="35000"/>
                  </a:schemeClr>
                </a:solidFill>
                <a:latin typeface="Montserrat Medium" pitchFamily="2" charset="77"/>
              </a:rPr>
              <a:t>Ability to host workshops / clinics that offer </a:t>
            </a:r>
            <a:br>
              <a:rPr lang="en-US" sz="1400" dirty="0">
                <a:solidFill>
                  <a:schemeClr val="tx1">
                    <a:lumMod val="65000"/>
                    <a:lumOff val="35000"/>
                  </a:schemeClr>
                </a:solidFill>
                <a:latin typeface="Montserrat Medium" pitchFamily="2" charset="77"/>
              </a:rPr>
            </a:br>
            <a:r>
              <a:rPr lang="en-US" sz="1400" dirty="0">
                <a:solidFill>
                  <a:schemeClr val="tx1">
                    <a:lumMod val="65000"/>
                    <a:lumOff val="35000"/>
                  </a:schemeClr>
                </a:solidFill>
                <a:latin typeface="Montserrat Medium" pitchFamily="2" charset="77"/>
              </a:rPr>
              <a:t>free education</a:t>
            </a:r>
          </a:p>
          <a:p>
            <a:pPr defTabSz="685800">
              <a:lnSpc>
                <a:spcPct val="150000"/>
              </a:lnSpc>
            </a:pPr>
            <a:r>
              <a:rPr lang="en-US" sz="1400" dirty="0">
                <a:solidFill>
                  <a:schemeClr val="tx1">
                    <a:lumMod val="65000"/>
                    <a:lumOff val="35000"/>
                  </a:schemeClr>
                </a:solidFill>
                <a:latin typeface="Montserrat Medium" pitchFamily="2" charset="77"/>
              </a:rPr>
              <a:t>-   Focused on beauty from the inside out</a:t>
            </a:r>
          </a:p>
          <a:p>
            <a:pPr>
              <a:lnSpc>
                <a:spcPct val="150000"/>
              </a:lnSpc>
            </a:pPr>
            <a:r>
              <a:rPr lang="en-US" sz="1400" dirty="0">
                <a:solidFill>
                  <a:schemeClr val="tx1">
                    <a:lumMod val="65000"/>
                    <a:lumOff val="35000"/>
                  </a:schemeClr>
                </a:solidFill>
                <a:latin typeface="Montserrat Medium" pitchFamily="2" charset="77"/>
              </a:rPr>
              <a:t>-   Ability to </a:t>
            </a:r>
            <a:r>
              <a:rPr lang="en-US" sz="1400" dirty="0" err="1">
                <a:solidFill>
                  <a:schemeClr val="tx1">
                    <a:lumMod val="65000"/>
                    <a:lumOff val="35000"/>
                  </a:schemeClr>
                </a:solidFill>
                <a:latin typeface="Montserrat Medium" pitchFamily="2" charset="77"/>
              </a:rPr>
              <a:t>customise</a:t>
            </a:r>
            <a:r>
              <a:rPr lang="en-US" sz="1400" dirty="0">
                <a:solidFill>
                  <a:schemeClr val="tx1">
                    <a:lumMod val="65000"/>
                    <a:lumOff val="35000"/>
                  </a:schemeClr>
                </a:solidFill>
                <a:latin typeface="Montserrat Medium" pitchFamily="2" charset="77"/>
              </a:rPr>
              <a:t> skincare regimens</a:t>
            </a:r>
          </a:p>
          <a:p>
            <a:pPr>
              <a:lnSpc>
                <a:spcPct val="150000"/>
              </a:lnSpc>
            </a:pPr>
            <a:r>
              <a:rPr lang="en-US" sz="1400" dirty="0">
                <a:solidFill>
                  <a:schemeClr val="tx1">
                    <a:lumMod val="65000"/>
                    <a:lumOff val="35000"/>
                  </a:schemeClr>
                </a:solidFill>
                <a:latin typeface="Montserrat Medium" pitchFamily="2" charset="77"/>
              </a:rPr>
              <a:t>-   FUN! Adding value to those who’s paths we cross.</a:t>
            </a:r>
          </a:p>
        </p:txBody>
      </p:sp>
      <p:pic>
        <p:nvPicPr>
          <p:cNvPr id="8" name="Picture Placeholder 4" descr="A close up of items on a table&#10;&#10;Description automatically generated">
            <a:extLst>
              <a:ext uri="{FF2B5EF4-FFF2-40B4-BE49-F238E27FC236}">
                <a16:creationId xmlns:a16="http://schemas.microsoft.com/office/drawing/2014/main" id="{3886A2D5-0E43-6343-86ED-7E3DB618E9B1}"/>
              </a:ext>
            </a:extLst>
          </p:cNvPr>
          <p:cNvPicPr>
            <a:picLocks noChangeAspect="1"/>
          </p:cNvPicPr>
          <p:nvPr/>
        </p:nvPicPr>
        <p:blipFill>
          <a:blip r:embed="rId2" cstate="print">
            <a:extLst>
              <a:ext uri="{28A0092B-C50C-407E-A947-70E740481C1C}">
                <a14:useLocalDpi xmlns:a14="http://schemas.microsoft.com/office/drawing/2010/main" val="0"/>
              </a:ext>
            </a:extLst>
          </a:blip>
          <a:srcRect l="36" r="36"/>
          <a:stretch>
            <a:fillRect/>
          </a:stretch>
        </p:blipFill>
        <p:spPr>
          <a:xfrm>
            <a:off x="6068131" y="1816686"/>
            <a:ext cx="2575339" cy="2577985"/>
          </a:xfrm>
          <a:prstGeom prst="rect">
            <a:avLst/>
          </a:prstGeom>
        </p:spPr>
      </p:pic>
    </p:spTree>
    <p:extLst>
      <p:ext uri="{BB962C8B-B14F-4D97-AF65-F5344CB8AC3E}">
        <p14:creationId xmlns:p14="http://schemas.microsoft.com/office/powerpoint/2010/main" val="201796823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3" name="MODERN…"/>
          <p:cNvSpPr txBox="1"/>
          <p:nvPr/>
        </p:nvSpPr>
        <p:spPr>
          <a:xfrm>
            <a:off x="952499" y="725559"/>
            <a:ext cx="8023862" cy="701857"/>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defTabSz="685800">
              <a:lnSpc>
                <a:spcPct val="80000"/>
              </a:lnSpc>
              <a:defRPr sz="3600" spc="600">
                <a:solidFill>
                  <a:srgbClr val="151314"/>
                </a:solidFill>
                <a:latin typeface="Montserrat Bold"/>
                <a:ea typeface="Montserrat Bold"/>
                <a:cs typeface="Montserrat Bold"/>
                <a:sym typeface="Montserrat Bold"/>
              </a:defRPr>
            </a:pPr>
            <a:r>
              <a:rPr lang="en-US" sz="2700" spc="450" dirty="0">
                <a:solidFill>
                  <a:srgbClr val="151314"/>
                </a:solidFill>
                <a:latin typeface="Montserrat Bold"/>
                <a:sym typeface="Montserrat Bold"/>
              </a:rPr>
              <a:t>WELCOME TO OUR MOTIVES PROFESSIONAL OVERVIEW</a:t>
            </a:r>
            <a:endParaRPr sz="2700" spc="450" dirty="0">
              <a:solidFill>
                <a:srgbClr val="151314"/>
              </a:solidFill>
              <a:latin typeface="Montserrat Bold"/>
              <a:sym typeface="Montserrat Bold"/>
            </a:endParaRPr>
          </a:p>
        </p:txBody>
      </p:sp>
      <p:sp>
        <p:nvSpPr>
          <p:cNvPr id="1694" name="Rechteck"/>
          <p:cNvSpPr/>
          <p:nvPr/>
        </p:nvSpPr>
        <p:spPr>
          <a:xfrm>
            <a:off x="484214" y="734637"/>
            <a:ext cx="34290" cy="845864"/>
          </a:xfrm>
          <a:prstGeom prst="rect">
            <a:avLst/>
          </a:prstGeom>
          <a:solidFill>
            <a:srgbClr val="A9A9A9"/>
          </a:solidFill>
          <a:ln w="12700">
            <a:miter lim="400000"/>
          </a:ln>
        </p:spPr>
        <p:txBody>
          <a:bodyPr lIns="38100" tIns="38100" rIns="38100" bIns="38100" anchor="ctr"/>
          <a:lstStyle/>
          <a:p>
            <a:pPr algn="ctr" defTabSz="309555">
              <a:defRPr sz="1600">
                <a:solidFill>
                  <a:srgbClr val="0433FF"/>
                </a:solidFill>
              </a:defRPr>
            </a:pPr>
            <a:endParaRPr sz="1200">
              <a:solidFill>
                <a:srgbClr val="0433FF"/>
              </a:solidFill>
              <a:latin typeface="Helvetica Light"/>
              <a:sym typeface="Helvetica Light"/>
            </a:endParaRPr>
          </a:p>
        </p:txBody>
      </p:sp>
      <p:sp>
        <p:nvSpPr>
          <p:cNvPr id="1695" name="Rechteck"/>
          <p:cNvSpPr/>
          <p:nvPr/>
        </p:nvSpPr>
        <p:spPr>
          <a:xfrm>
            <a:off x="0" y="-16514"/>
            <a:ext cx="9144000" cy="287383"/>
          </a:xfrm>
          <a:prstGeom prst="rect">
            <a:avLst/>
          </a:prstGeom>
          <a:solidFill>
            <a:srgbClr val="73623B"/>
          </a:solidFill>
          <a:ln w="12700">
            <a:miter lim="400000"/>
          </a:ln>
        </p:spPr>
        <p:txBody>
          <a:bodyPr lIns="38100" tIns="38100" rIns="38100" bIns="38100" anchor="ctr"/>
          <a:lstStyle/>
          <a:p>
            <a:pPr defTabSz="685800">
              <a:defRPr sz="1600">
                <a:solidFill>
                  <a:srgbClr val="FFFFFF"/>
                </a:solidFill>
              </a:defRPr>
            </a:pPr>
            <a:endParaRPr sz="1200">
              <a:solidFill>
                <a:srgbClr val="FFFFFF"/>
              </a:solidFill>
              <a:latin typeface="Helvetica Light"/>
              <a:sym typeface="Helvetica Light"/>
            </a:endParaRPr>
          </a:p>
        </p:txBody>
      </p:sp>
      <p:sp>
        <p:nvSpPr>
          <p:cNvPr id="1696" name="Dosduo doloresos rebum. Steo clita kuasd fruda gubergren, nosotra seada meram takimata sanctus est Lorem sus At vero eos et accusam eto justo fosduo dolores etoma jam rebum. Steot clita kuasd gubergren, nosotrad sea takimata sanctus est Lorem ipsdrin for the druamet."/>
          <p:cNvSpPr txBox="1"/>
          <p:nvPr/>
        </p:nvSpPr>
        <p:spPr>
          <a:xfrm>
            <a:off x="934918" y="1542026"/>
            <a:ext cx="8023859" cy="366509"/>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defTabSz="685800"/>
            <a:r>
              <a:rPr lang="en-US" sz="1950" dirty="0"/>
              <a:t>THANK YOU FOR JOINING US!</a:t>
            </a:r>
            <a:endParaRPr sz="1950" dirty="0"/>
          </a:p>
        </p:txBody>
      </p:sp>
      <p:sp>
        <p:nvSpPr>
          <p:cNvPr id="1697" name="TextBox 18"/>
          <p:cNvSpPr txBox="1"/>
          <p:nvPr/>
        </p:nvSpPr>
        <p:spPr>
          <a:xfrm>
            <a:off x="952499" y="1875851"/>
            <a:ext cx="7695112" cy="773287"/>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spAutoFit/>
          </a:bodyPr>
          <a:lstStyle/>
          <a:p>
            <a:r>
              <a:rPr lang="en-US" sz="1600" dirty="0">
                <a:solidFill>
                  <a:schemeClr val="tx1">
                    <a:lumMod val="50000"/>
                    <a:lumOff val="50000"/>
                  </a:schemeClr>
                </a:solidFill>
                <a:latin typeface="Montserrat" pitchFamily="2" charset="77"/>
                <a:ea typeface="Century Gothic" charset="0"/>
                <a:cs typeface="Century Gothic" charset="0"/>
              </a:rPr>
              <a:t>OUR GOAL IS TO OFFER A FUN &amp; PROFESSIONAL ENVIRONMENT WHERE YOU CAN NETWORK, TRY SOME PRODUCT, AND LEAVE FEELING MORE HOPEFUL &amp; BEAUTIFUL THAN BEFORE YOU CAME.</a:t>
            </a:r>
          </a:p>
        </p:txBody>
      </p:sp>
      <p:sp>
        <p:nvSpPr>
          <p:cNvPr id="34" name="OPPORTUNITY">
            <a:extLst>
              <a:ext uri="{FF2B5EF4-FFF2-40B4-BE49-F238E27FC236}">
                <a16:creationId xmlns:a16="http://schemas.microsoft.com/office/drawing/2014/main" id="{1F0769B7-8F6C-AA4E-A55E-C6B999160F08}"/>
              </a:ext>
            </a:extLst>
          </p:cNvPr>
          <p:cNvSpPr txBox="1"/>
          <p:nvPr/>
        </p:nvSpPr>
        <p:spPr>
          <a:xfrm>
            <a:off x="5910536" y="4747529"/>
            <a:ext cx="3084059" cy="2616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a:solidFill>
                  <a:srgbClr val="A6A6A6"/>
                </a:solidFill>
                <a:latin typeface="Calibri Light"/>
                <a:ea typeface="Calibri Light"/>
                <a:cs typeface="Calibri Light"/>
                <a:sym typeface="Calibri Light"/>
              </a:defRPr>
            </a:lvl1pPr>
          </a:lstStyle>
          <a:p>
            <a:r>
              <a:rPr lang="en-US" sz="1100" dirty="0">
                <a:solidFill>
                  <a:schemeClr val="tx1"/>
                </a:solidFill>
                <a:latin typeface="Montserrat Light" pitchFamily="2" charset="77"/>
                <a:ea typeface="Century Gothic" charset="0"/>
                <a:cs typeface="Century Gothic" charset="0"/>
              </a:rPr>
              <a:t>Personal Recommendations &amp; Follow-up </a:t>
            </a:r>
            <a:endParaRPr sz="1100" dirty="0">
              <a:solidFill>
                <a:schemeClr val="tx1"/>
              </a:solidFill>
              <a:latin typeface="Montserrat Light" pitchFamily="2" charset="77"/>
              <a:ea typeface="Century Gothic" charset="0"/>
              <a:cs typeface="Century Gothic" charset="0"/>
            </a:endParaRPr>
          </a:p>
        </p:txBody>
      </p:sp>
      <p:pic>
        <p:nvPicPr>
          <p:cNvPr id="35" name="Picture 34">
            <a:extLst>
              <a:ext uri="{FF2B5EF4-FFF2-40B4-BE49-F238E27FC236}">
                <a16:creationId xmlns:a16="http://schemas.microsoft.com/office/drawing/2014/main" id="{BAE623BB-E54F-A246-B197-19D730BD2A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124" y="2824810"/>
            <a:ext cx="1391613" cy="1799859"/>
          </a:xfrm>
          <a:prstGeom prst="rect">
            <a:avLst/>
          </a:prstGeom>
          <a:ln>
            <a:solidFill>
              <a:schemeClr val="tx1">
                <a:lumMod val="50000"/>
                <a:lumOff val="50000"/>
              </a:schemeClr>
            </a:solidFill>
          </a:ln>
        </p:spPr>
      </p:pic>
      <p:sp>
        <p:nvSpPr>
          <p:cNvPr id="36" name="Rectangle 35">
            <a:extLst>
              <a:ext uri="{FF2B5EF4-FFF2-40B4-BE49-F238E27FC236}">
                <a16:creationId xmlns:a16="http://schemas.microsoft.com/office/drawing/2014/main" id="{036DFA6E-023F-DB4A-8E87-23D7E5A2A509}"/>
              </a:ext>
            </a:extLst>
          </p:cNvPr>
          <p:cNvSpPr/>
          <p:nvPr/>
        </p:nvSpPr>
        <p:spPr>
          <a:xfrm>
            <a:off x="794838" y="4703785"/>
            <a:ext cx="2821606" cy="261610"/>
          </a:xfrm>
          <a:prstGeom prst="rect">
            <a:avLst/>
          </a:prstGeom>
        </p:spPr>
        <p:txBody>
          <a:bodyPr wrap="none">
            <a:spAutoFit/>
          </a:bodyPr>
          <a:lstStyle/>
          <a:p>
            <a:r>
              <a:rPr lang="en-US" sz="1100" dirty="0">
                <a:latin typeface="Montserrat Light" pitchFamily="2" charset="77"/>
                <a:ea typeface="Century Gothic" charset="0"/>
                <a:cs typeface="Century Gothic" charset="0"/>
              </a:rPr>
              <a:t>Guests </a:t>
            </a:r>
            <a:r>
              <a:rPr lang="mr-IN" sz="1100" dirty="0">
                <a:latin typeface="Montserrat Light" pitchFamily="2" charset="77"/>
                <a:ea typeface="Century Gothic" charset="0"/>
                <a:cs typeface="Century Gothic" charset="0"/>
              </a:rPr>
              <a:t>–</a:t>
            </a:r>
            <a:r>
              <a:rPr lang="en-US" sz="1100" dirty="0">
                <a:latin typeface="Montserrat Light" pitchFamily="2" charset="77"/>
                <a:ea typeface="Century Gothic" charset="0"/>
                <a:cs typeface="Century Gothic" charset="0"/>
              </a:rPr>
              <a:t> Complete Survey for free gift</a:t>
            </a:r>
          </a:p>
        </p:txBody>
      </p:sp>
      <p:sp>
        <p:nvSpPr>
          <p:cNvPr id="37" name="Rectangle 36">
            <a:extLst>
              <a:ext uri="{FF2B5EF4-FFF2-40B4-BE49-F238E27FC236}">
                <a16:creationId xmlns:a16="http://schemas.microsoft.com/office/drawing/2014/main" id="{8BCD0F8B-3058-AF43-85F7-7383941B4E44}"/>
              </a:ext>
            </a:extLst>
          </p:cNvPr>
          <p:cNvSpPr/>
          <p:nvPr/>
        </p:nvSpPr>
        <p:spPr>
          <a:xfrm>
            <a:off x="3505470" y="4735027"/>
            <a:ext cx="2589170" cy="261610"/>
          </a:xfrm>
          <a:prstGeom prst="rect">
            <a:avLst/>
          </a:prstGeom>
        </p:spPr>
        <p:txBody>
          <a:bodyPr wrap="none">
            <a:spAutoFit/>
          </a:bodyPr>
          <a:lstStyle/>
          <a:p>
            <a:r>
              <a:rPr lang="en-US" sz="1100" dirty="0">
                <a:latin typeface="Montserrat Light" pitchFamily="2" charset="77"/>
                <a:ea typeface="Century Gothic" charset="0"/>
                <a:cs typeface="Century Gothic" charset="0"/>
              </a:rPr>
              <a:t>NEXT: Education &amp; Demonstration</a:t>
            </a:r>
          </a:p>
        </p:txBody>
      </p:sp>
      <p:pic>
        <p:nvPicPr>
          <p:cNvPr id="38" name="Picture 37">
            <a:extLst>
              <a:ext uri="{FF2B5EF4-FFF2-40B4-BE49-F238E27FC236}">
                <a16:creationId xmlns:a16="http://schemas.microsoft.com/office/drawing/2014/main" id="{132EA029-04B7-6347-AA5C-7115B9A4D3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3685" y="2828791"/>
            <a:ext cx="1843635" cy="1843635"/>
          </a:xfrm>
          <a:prstGeom prst="rect">
            <a:avLst/>
          </a:prstGeom>
          <a:ln>
            <a:solidFill>
              <a:schemeClr val="tx1">
                <a:lumMod val="50000"/>
                <a:lumOff val="50000"/>
              </a:schemeClr>
            </a:solidFill>
          </a:ln>
        </p:spPr>
      </p:pic>
      <p:pic>
        <p:nvPicPr>
          <p:cNvPr id="39" name="Picture 38">
            <a:extLst>
              <a:ext uri="{FF2B5EF4-FFF2-40B4-BE49-F238E27FC236}">
                <a16:creationId xmlns:a16="http://schemas.microsoft.com/office/drawing/2014/main" id="{E52BD692-8CCC-EC42-91E4-9593ECA588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4955" y="2791403"/>
            <a:ext cx="1536234" cy="1879242"/>
          </a:xfrm>
          <a:prstGeom prst="rect">
            <a:avLst/>
          </a:prstGeom>
          <a:ln>
            <a:solidFill>
              <a:schemeClr val="tx1">
                <a:lumMod val="50000"/>
                <a:lumOff val="50000"/>
              </a:schemeClr>
            </a:solidFill>
          </a:ln>
        </p:spPr>
      </p:pic>
    </p:spTree>
    <p:extLst>
      <p:ext uri="{BB962C8B-B14F-4D97-AF65-F5344CB8AC3E}">
        <p14:creationId xmlns:p14="http://schemas.microsoft.com/office/powerpoint/2010/main" val="136939980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4" name="Text"/>
          <p:cNvSpPr txBox="1">
            <a:spLocks noGrp="1"/>
          </p:cNvSpPr>
          <p:nvPr>
            <p:ph type="sldNum" sz="quarter" idx="2"/>
          </p:nvPr>
        </p:nvSpPr>
        <p:spPr>
          <a:xfrm>
            <a:off x="476250" y="4660460"/>
            <a:ext cx="115416" cy="189796"/>
          </a:xfrm>
          <a:prstGeom prst="rect">
            <a:avLst/>
          </a:prstGeom>
          <a:extLst>
            <a:ext uri="{C572A759-6A51-4108-AA02-DFA0A04FC94B}">
              <ma14:wrappingTextBoxFlag xmlns="" xmlns:ma14="http://schemas.microsoft.com/office/mac/drawingml/2011/main" val="1"/>
            </a:ext>
          </a:extLst>
        </p:spPr>
        <p:txBody>
          <a:bodyPr/>
          <a:lstStyle>
            <a:lvl1pPr defTabSz="309563">
              <a:defRPr sz="900"/>
            </a:lvl1p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000000"/>
                </a:solidFill>
                <a:effectLst/>
                <a:uLnTx/>
                <a:uFillTx/>
                <a:latin typeface="Helvetica Light"/>
                <a:sym typeface="Helvetica Light"/>
              </a:rPr>
              <a:pPr marL="0" marR="0" lvl="0" indent="0" algn="l" defTabSz="309563" rtl="0" eaLnBrk="1" fontAlgn="auto" latinLnBrk="0" hangingPunct="0">
                <a:lnSpc>
                  <a:spcPct val="100000"/>
                </a:lnSpc>
                <a:spcBef>
                  <a:spcPts val="0"/>
                </a:spcBef>
                <a:spcAft>
                  <a:spcPts val="0"/>
                </a:spcAft>
                <a:buClrTx/>
                <a:buSzTx/>
                <a:buFontTx/>
                <a:buNone/>
                <a:tabLst/>
                <a:defRPr/>
              </a:pPr>
              <a:t>30</a:t>
            </a:fld>
            <a:endParaRPr kumimoji="0" sz="900" b="0" i="0" u="none" strike="noStrike" kern="0" cap="none" spc="0" normalizeH="0" baseline="0" noProof="0">
              <a:ln>
                <a:noFill/>
              </a:ln>
              <a:solidFill>
                <a:srgbClr val="000000"/>
              </a:solidFill>
              <a:effectLst/>
              <a:uLnTx/>
              <a:uFillTx/>
              <a:latin typeface="Helvetica Light"/>
              <a:sym typeface="Helvetica Light"/>
            </a:endParaRPr>
          </a:p>
        </p:txBody>
      </p:sp>
      <p:sp>
        <p:nvSpPr>
          <p:cNvPr id="1795" name="Rechteck"/>
          <p:cNvSpPr/>
          <p:nvPr/>
        </p:nvSpPr>
        <p:spPr>
          <a:xfrm>
            <a:off x="956073" y="714375"/>
            <a:ext cx="7239001" cy="3714750"/>
          </a:xfrm>
          <a:prstGeom prst="rect">
            <a:avLst/>
          </a:prstGeom>
          <a:solidFill>
            <a:srgbClr val="FFFFFF"/>
          </a:solidFill>
          <a:ln w="12700">
            <a:miter lim="400000"/>
          </a:ln>
        </p:spPr>
        <p:txBody>
          <a:bodyPr lIns="38100" tIns="38100" rIns="38100" bIns="38100" anchor="ctr"/>
          <a:lstStyle/>
          <a:p>
            <a:pPr marL="0" marR="0" lvl="0" indent="0" algn="l" defTabSz="685800" rtl="0" eaLnBrk="1" fontAlgn="auto" latinLnBrk="0" hangingPunct="0">
              <a:lnSpc>
                <a:spcPct val="100000"/>
              </a:lnSpc>
              <a:spcBef>
                <a:spcPts val="0"/>
              </a:spcBef>
              <a:spcAft>
                <a:spcPts val="0"/>
              </a:spcAft>
              <a:buClrTx/>
              <a:buSzTx/>
              <a:buFontTx/>
              <a:buNone/>
              <a:tabLst/>
              <a:defRPr sz="1600">
                <a:solidFill>
                  <a:srgbClr val="FFFFFF"/>
                </a:solidFill>
              </a:defRPr>
            </a:pPr>
            <a:endParaRPr kumimoji="0" sz="1200" b="0" i="0" u="none" strike="noStrike" kern="0" cap="none" spc="0" normalizeH="0" baseline="0" noProof="0">
              <a:ln>
                <a:noFill/>
              </a:ln>
              <a:solidFill>
                <a:srgbClr val="FFFFFF"/>
              </a:solidFill>
              <a:effectLst/>
              <a:uLnTx/>
              <a:uFillTx/>
              <a:latin typeface="Helvetica Light"/>
              <a:sym typeface="Helvetica Light"/>
            </a:endParaRPr>
          </a:p>
        </p:txBody>
      </p:sp>
      <p:sp>
        <p:nvSpPr>
          <p:cNvPr id="1796" name="WRITE YOUR NICE…"/>
          <p:cNvSpPr txBox="1"/>
          <p:nvPr/>
        </p:nvSpPr>
        <p:spPr>
          <a:xfrm>
            <a:off x="1670448" y="1201863"/>
            <a:ext cx="7016354" cy="701857"/>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marL="0" marR="0" lvl="0" indent="0" algn="l" defTabSz="685800" rtl="0" eaLnBrk="1" fontAlgn="auto" latinLnBrk="0" hangingPunct="0">
              <a:lnSpc>
                <a:spcPct val="80000"/>
              </a:lnSpc>
              <a:spcBef>
                <a:spcPts val="0"/>
              </a:spcBef>
              <a:spcAft>
                <a:spcPts val="0"/>
              </a:spcAft>
              <a:buClrTx/>
              <a:buSzTx/>
              <a:buFontTx/>
              <a:buNone/>
              <a:tabLst/>
              <a:defRPr sz="3600" spc="720">
                <a:solidFill>
                  <a:srgbClr val="151314"/>
                </a:solidFill>
                <a:latin typeface="Montserrat Bold"/>
                <a:ea typeface="Montserrat Bold"/>
                <a:cs typeface="Montserrat Bold"/>
                <a:sym typeface="Montserrat Bold"/>
              </a:defRPr>
            </a:pPr>
            <a:r>
              <a:rPr kumimoji="0" lang="en-US" sz="2700" b="0" i="0" u="none" strike="noStrike" kern="0" cap="none" spc="540" normalizeH="0" baseline="0" noProof="0" dirty="0">
                <a:ln>
                  <a:noFill/>
                </a:ln>
                <a:solidFill>
                  <a:srgbClr val="151314"/>
                </a:solidFill>
                <a:effectLst/>
                <a:uLnTx/>
                <a:uFillTx/>
                <a:latin typeface="Montserrat Bold"/>
                <a:sym typeface="Montserrat Bold"/>
              </a:rPr>
              <a:t>TRAINING/</a:t>
            </a:r>
          </a:p>
          <a:p>
            <a:pPr marL="0" marR="0" lvl="0" indent="0" algn="l" defTabSz="685800" rtl="0" eaLnBrk="1" fontAlgn="auto" latinLnBrk="0" hangingPunct="0">
              <a:lnSpc>
                <a:spcPct val="80000"/>
              </a:lnSpc>
              <a:spcBef>
                <a:spcPts val="0"/>
              </a:spcBef>
              <a:spcAft>
                <a:spcPts val="0"/>
              </a:spcAft>
              <a:buClrTx/>
              <a:buSzTx/>
              <a:buFontTx/>
              <a:buNone/>
              <a:tabLst/>
              <a:defRPr sz="3600" spc="720">
                <a:solidFill>
                  <a:srgbClr val="151314"/>
                </a:solidFill>
                <a:latin typeface="Montserrat Bold"/>
                <a:ea typeface="Montserrat Bold"/>
                <a:cs typeface="Montserrat Bold"/>
                <a:sym typeface="Montserrat Bold"/>
              </a:defRPr>
            </a:pPr>
            <a:r>
              <a:rPr lang="en-US" sz="2700" spc="540" dirty="0">
                <a:solidFill>
                  <a:srgbClr val="151314"/>
                </a:solidFill>
                <a:latin typeface="Montserrat Bold"/>
                <a:sym typeface="Montserrat Bold"/>
              </a:rPr>
              <a:t>EDUCATION</a:t>
            </a:r>
            <a:endParaRPr kumimoji="0" sz="2700" b="0" i="0" u="none" strike="noStrike" kern="0" cap="none" spc="540" normalizeH="0" baseline="0" noProof="0" dirty="0">
              <a:ln>
                <a:noFill/>
              </a:ln>
              <a:solidFill>
                <a:srgbClr val="151314"/>
              </a:solidFill>
              <a:effectLst/>
              <a:uLnTx/>
              <a:uFillTx/>
              <a:latin typeface="Montserrat Bold"/>
              <a:sym typeface="Montserrat Bold"/>
            </a:endParaRPr>
          </a:p>
        </p:txBody>
      </p:sp>
      <p:sp>
        <p:nvSpPr>
          <p:cNvPr id="1797" name="Dosduo doloresos rebum. Steo clita kuasd fruda gubergren, nosotra seada meram takimata sanctus est Lorem sus At vero eos et accusam eto justo fosduo dolores etoma jam rebum. Steot clita kuasd gubergren, nosotrad sea takimata sanctus est Lorem ipsdrin for the druamet."/>
          <p:cNvSpPr txBox="1"/>
          <p:nvPr/>
        </p:nvSpPr>
        <p:spPr>
          <a:xfrm>
            <a:off x="1670446" y="3462565"/>
            <a:ext cx="6707072" cy="297515"/>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marR="0" lvl="0" defTabSz="685800" rtl="0" eaLnBrk="1" fontAlgn="auto" latinLnBrk="0" hangingPunct="0">
              <a:lnSpc>
                <a:spcPct val="120000"/>
              </a:lnSpc>
              <a:spcBef>
                <a:spcPts val="0"/>
              </a:spcBef>
              <a:spcAft>
                <a:spcPts val="0"/>
              </a:spcAft>
              <a:buClrTx/>
              <a:buSzPct val="100000"/>
              <a:tabLst/>
              <a:defRPr sz="2100">
                <a:solidFill>
                  <a:srgbClr val="595457"/>
                </a:solidFill>
                <a:latin typeface="Century Gothic"/>
                <a:ea typeface="Century Gothic"/>
                <a:cs typeface="Century Gothic"/>
                <a:sym typeface="Century Gothic"/>
              </a:defRPr>
            </a:pPr>
            <a:r>
              <a:rPr kumimoji="0" lang="en-US" sz="1575" b="0" i="0" u="none" strike="noStrike" kern="0" cap="none" spc="0" normalizeH="0" baseline="0" noProof="0" dirty="0">
                <a:ln>
                  <a:noFill/>
                </a:ln>
                <a:solidFill>
                  <a:srgbClr val="595457"/>
                </a:solidFill>
                <a:effectLst/>
                <a:uLnTx/>
                <a:uFillTx/>
                <a:latin typeface="Century Gothic"/>
                <a:sym typeface="Century Gothic"/>
              </a:rPr>
              <a:t>Open to guests as part of</a:t>
            </a:r>
            <a:endParaRPr kumimoji="0" sz="1575" b="0" i="0" u="none" strike="noStrike" kern="0" cap="none" spc="0" normalizeH="0" baseline="0" noProof="0" dirty="0">
              <a:ln>
                <a:noFill/>
              </a:ln>
              <a:solidFill>
                <a:srgbClr val="595457"/>
              </a:solidFill>
              <a:effectLst/>
              <a:uLnTx/>
              <a:uFillTx/>
              <a:latin typeface="Century Gothic"/>
              <a:sym typeface="Century Gothic"/>
            </a:endParaRPr>
          </a:p>
        </p:txBody>
      </p:sp>
      <p:sp>
        <p:nvSpPr>
          <p:cNvPr id="1798" name="Dosduo doloresos rebum. Steo clita kuasd fruda gubergren, nosotra seada meram takimata sanctus est Lorem sus At vero eos et accusam eto justo fosduo dolores etoma jam rebum. Steot clita kuasd gubergren, nosotrad sea takimata sanctus est Lorem ipsdrin for the druamet."/>
          <p:cNvSpPr txBox="1"/>
          <p:nvPr/>
        </p:nvSpPr>
        <p:spPr>
          <a:xfrm>
            <a:off x="1670445" y="2051775"/>
            <a:ext cx="7804637" cy="366509"/>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marL="0" marR="0" lvl="0" indent="0" algn="l" defTabSz="457189" rtl="0" eaLnBrk="1" fontAlgn="auto" latinLnBrk="0" hangingPunct="0">
              <a:lnSpc>
                <a:spcPct val="120000"/>
              </a:lnSpc>
              <a:spcBef>
                <a:spcPts val="0"/>
              </a:spcBef>
              <a:spcAft>
                <a:spcPts val="0"/>
              </a:spcAft>
              <a:buClrTx/>
              <a:buSzTx/>
              <a:buFontTx/>
              <a:buNone/>
              <a:tabLst/>
              <a:defRPr/>
            </a:pPr>
            <a:r>
              <a:rPr kumimoji="0" lang="en-US" sz="1950" b="1" i="0" u="none" strike="noStrike" kern="0" cap="none" spc="0" normalizeH="0" baseline="0" noProof="0" dirty="0">
                <a:ln>
                  <a:noFill/>
                </a:ln>
                <a:solidFill>
                  <a:srgbClr val="595457"/>
                </a:solidFill>
                <a:effectLst/>
                <a:uLnTx/>
                <a:uFillTx/>
                <a:latin typeface="Montserrat SemiBold"/>
                <a:sym typeface="Montserrat SemiBold"/>
              </a:rPr>
              <a:t>POWERFUL COMBINATION</a:t>
            </a:r>
            <a:endParaRPr kumimoji="0" lang="en-US" sz="1950" b="0" i="0" u="none" strike="noStrike" kern="0" cap="none" spc="0" normalizeH="0" baseline="0" noProof="0" dirty="0">
              <a:ln>
                <a:noFill/>
              </a:ln>
              <a:solidFill>
                <a:srgbClr val="595457"/>
              </a:solidFill>
              <a:effectLst/>
              <a:uLnTx/>
              <a:uFillTx/>
              <a:latin typeface="Montserrat SemiBold"/>
              <a:sym typeface="Montserrat SemiBold"/>
            </a:endParaRPr>
          </a:p>
        </p:txBody>
      </p:sp>
      <p:sp>
        <p:nvSpPr>
          <p:cNvPr id="15" name="Dosduo doloresos rebum. Steo clita kuasd fruda gubergren, nosotra seada meram takimata sanctus est Lorem sus At vero eos et accusam eto justo fosduo dolores etoma jam rebum. Steot clita kuasd gubergren, nosotrad sea takimata sanctus est Lorem ipsdrin for the druamet.">
            <a:extLst>
              <a:ext uri="{FF2B5EF4-FFF2-40B4-BE49-F238E27FC236}">
                <a16:creationId xmlns:a16="http://schemas.microsoft.com/office/drawing/2014/main" id="{3D50D3D7-2C4E-EE47-A593-050BE872DD47}"/>
              </a:ext>
            </a:extLst>
          </p:cNvPr>
          <p:cNvSpPr txBox="1"/>
          <p:nvPr/>
        </p:nvSpPr>
        <p:spPr>
          <a:xfrm>
            <a:off x="1670445" y="2286907"/>
            <a:ext cx="7804637" cy="366509"/>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marL="0" marR="0" lvl="0" indent="0" algn="l" defTabSz="457189" rtl="0" eaLnBrk="1" fontAlgn="auto" latinLnBrk="0" hangingPunct="0">
              <a:lnSpc>
                <a:spcPct val="120000"/>
              </a:lnSpc>
              <a:spcBef>
                <a:spcPts val="0"/>
              </a:spcBef>
              <a:spcAft>
                <a:spcPts val="0"/>
              </a:spcAft>
              <a:buClrTx/>
              <a:buSzTx/>
              <a:buFontTx/>
              <a:buNone/>
              <a:tabLst/>
              <a:defRPr/>
            </a:pPr>
            <a:r>
              <a:rPr kumimoji="0" lang="en-US" sz="1950" b="1" i="0" u="none" strike="noStrike" kern="0" cap="none" spc="0" normalizeH="0" baseline="0" noProof="0" dirty="0">
                <a:ln>
                  <a:noFill/>
                </a:ln>
                <a:solidFill>
                  <a:srgbClr val="595457"/>
                </a:solidFill>
                <a:effectLst/>
                <a:uLnTx/>
                <a:uFillTx/>
                <a:latin typeface="Montserrat SemiBold"/>
                <a:sym typeface="Montserrat SemiBold"/>
              </a:rPr>
              <a:t>OF TRAININGS &amp; INTERACTIVE</a:t>
            </a:r>
            <a:endParaRPr kumimoji="0" lang="en-US" sz="1950" b="0" i="0" u="none" strike="noStrike" kern="0" cap="none" spc="0" normalizeH="0" baseline="0" noProof="0" dirty="0">
              <a:ln>
                <a:noFill/>
              </a:ln>
              <a:solidFill>
                <a:srgbClr val="595457"/>
              </a:solidFill>
              <a:effectLst/>
              <a:uLnTx/>
              <a:uFillTx/>
              <a:latin typeface="Montserrat SemiBold"/>
              <a:sym typeface="Montserrat SemiBold"/>
            </a:endParaRPr>
          </a:p>
        </p:txBody>
      </p:sp>
      <p:sp>
        <p:nvSpPr>
          <p:cNvPr id="18" name="Dosduo doloresos rebum. Steo clita kuasd fruda gubergren, nosotra seada meram takimata sanctus est Lorem sus At vero eos et accusam eto justo fosduo dolores etoma jam rebum. Steot clita kuasd gubergren, nosotrad sea takimata sanctus est Lorem ipsdrin for the druamet.">
            <a:extLst>
              <a:ext uri="{FF2B5EF4-FFF2-40B4-BE49-F238E27FC236}">
                <a16:creationId xmlns:a16="http://schemas.microsoft.com/office/drawing/2014/main" id="{90BB542C-25EC-1448-A3EB-A563B11D0885}"/>
              </a:ext>
            </a:extLst>
          </p:cNvPr>
          <p:cNvSpPr txBox="1"/>
          <p:nvPr/>
        </p:nvSpPr>
        <p:spPr>
          <a:xfrm>
            <a:off x="1670445" y="2522039"/>
            <a:ext cx="7804637" cy="366509"/>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marL="0" marR="0" lvl="0" indent="0" algn="l" defTabSz="457189" rtl="0" eaLnBrk="1" fontAlgn="auto" latinLnBrk="0" hangingPunct="0">
              <a:lnSpc>
                <a:spcPct val="120000"/>
              </a:lnSpc>
              <a:spcBef>
                <a:spcPts val="0"/>
              </a:spcBef>
              <a:spcAft>
                <a:spcPts val="0"/>
              </a:spcAft>
              <a:buClrTx/>
              <a:buSzTx/>
              <a:buFontTx/>
              <a:buNone/>
              <a:tabLst/>
              <a:defRPr/>
            </a:pPr>
            <a:r>
              <a:rPr kumimoji="0" lang="en-US" sz="1950" b="1" i="0" u="none" strike="noStrike" kern="0" cap="none" spc="0" normalizeH="0" baseline="0" noProof="0" dirty="0">
                <a:ln>
                  <a:noFill/>
                </a:ln>
                <a:solidFill>
                  <a:srgbClr val="595457"/>
                </a:solidFill>
                <a:effectLst/>
                <a:uLnTx/>
                <a:uFillTx/>
                <a:latin typeface="Montserrat SemiBold"/>
                <a:sym typeface="Montserrat SemiBold"/>
              </a:rPr>
              <a:t>WORKSHOPS, PAIRED WITH</a:t>
            </a:r>
            <a:endParaRPr kumimoji="0" lang="en-US" sz="1950" b="0" i="0" u="none" strike="noStrike" kern="0" cap="none" spc="0" normalizeH="0" baseline="0" noProof="0" dirty="0">
              <a:ln>
                <a:noFill/>
              </a:ln>
              <a:solidFill>
                <a:srgbClr val="595457"/>
              </a:solidFill>
              <a:effectLst/>
              <a:uLnTx/>
              <a:uFillTx/>
              <a:latin typeface="Montserrat SemiBold"/>
              <a:sym typeface="Montserrat SemiBold"/>
            </a:endParaRPr>
          </a:p>
        </p:txBody>
      </p:sp>
      <p:sp>
        <p:nvSpPr>
          <p:cNvPr id="19" name="Dosduo doloresos rebum. Steo clita kuasd fruda gubergren, nosotra seada meram takimata sanctus est Lorem sus At vero eos et accusam eto justo fosduo dolores etoma jam rebum. Steot clita kuasd gubergren, nosotrad sea takimata sanctus est Lorem ipsdrin for the druamet.">
            <a:extLst>
              <a:ext uri="{FF2B5EF4-FFF2-40B4-BE49-F238E27FC236}">
                <a16:creationId xmlns:a16="http://schemas.microsoft.com/office/drawing/2014/main" id="{AEB9C602-DAAF-3643-82EF-C7ECCC5A8B9A}"/>
              </a:ext>
            </a:extLst>
          </p:cNvPr>
          <p:cNvSpPr txBox="1"/>
          <p:nvPr/>
        </p:nvSpPr>
        <p:spPr>
          <a:xfrm>
            <a:off x="1670445" y="2757171"/>
            <a:ext cx="7804637" cy="366509"/>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marL="0" marR="0" lvl="0" indent="0" algn="l" defTabSz="457189" rtl="0" eaLnBrk="1" fontAlgn="auto" latinLnBrk="0" hangingPunct="0">
              <a:lnSpc>
                <a:spcPct val="120000"/>
              </a:lnSpc>
              <a:spcBef>
                <a:spcPts val="0"/>
              </a:spcBef>
              <a:spcAft>
                <a:spcPts val="0"/>
              </a:spcAft>
              <a:buClrTx/>
              <a:buSzTx/>
              <a:buFontTx/>
              <a:buNone/>
              <a:tabLst/>
              <a:defRPr/>
            </a:pPr>
            <a:r>
              <a:rPr kumimoji="0" lang="en-US" sz="1950" b="1" i="0" u="none" strike="noStrike" kern="0" cap="none" spc="0" normalizeH="0" baseline="0" noProof="0" dirty="0">
                <a:ln>
                  <a:noFill/>
                </a:ln>
                <a:solidFill>
                  <a:srgbClr val="595457"/>
                </a:solidFill>
                <a:effectLst/>
                <a:uLnTx/>
                <a:uFillTx/>
                <a:latin typeface="Montserrat SemiBold"/>
                <a:sym typeface="Montserrat SemiBold"/>
              </a:rPr>
              <a:t>BUSINESS BUILDING</a:t>
            </a:r>
            <a:endParaRPr kumimoji="0" lang="en-US" sz="1950" b="0" i="0" u="none" strike="noStrike" kern="0" cap="none" spc="0" normalizeH="0" baseline="0" noProof="0" dirty="0">
              <a:ln>
                <a:noFill/>
              </a:ln>
              <a:solidFill>
                <a:srgbClr val="595457"/>
              </a:solidFill>
              <a:effectLst/>
              <a:uLnTx/>
              <a:uFillTx/>
              <a:latin typeface="Montserrat SemiBold"/>
              <a:sym typeface="Montserrat SemiBold"/>
            </a:endParaRPr>
          </a:p>
        </p:txBody>
      </p:sp>
      <p:sp>
        <p:nvSpPr>
          <p:cNvPr id="21" name="Dosduo doloresos rebum. Steo clita kuasd fruda gubergren, nosotra seada meram takimata sanctus est Lorem sus At vero eos et accusam eto justo fosduo dolores etoma jam rebum. Steot clita kuasd gubergren, nosotrad sea takimata sanctus est Lorem ipsdrin for the druamet.">
            <a:extLst>
              <a:ext uri="{FF2B5EF4-FFF2-40B4-BE49-F238E27FC236}">
                <a16:creationId xmlns:a16="http://schemas.microsoft.com/office/drawing/2014/main" id="{54900373-B7A4-5145-9159-FB6B53370C6B}"/>
              </a:ext>
            </a:extLst>
          </p:cNvPr>
          <p:cNvSpPr txBox="1"/>
          <p:nvPr/>
        </p:nvSpPr>
        <p:spPr>
          <a:xfrm>
            <a:off x="1670446" y="3710759"/>
            <a:ext cx="6707072" cy="297515"/>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marR="0" lvl="0" defTabSz="685800" rtl="0" eaLnBrk="1" fontAlgn="auto" latinLnBrk="0" hangingPunct="0">
              <a:lnSpc>
                <a:spcPct val="120000"/>
              </a:lnSpc>
              <a:spcBef>
                <a:spcPts val="0"/>
              </a:spcBef>
              <a:spcAft>
                <a:spcPts val="0"/>
              </a:spcAft>
              <a:buClrTx/>
              <a:buSzPct val="100000"/>
              <a:tabLst/>
              <a:defRPr sz="2100">
                <a:solidFill>
                  <a:srgbClr val="595457"/>
                </a:solidFill>
                <a:latin typeface="Century Gothic"/>
                <a:ea typeface="Century Gothic"/>
                <a:cs typeface="Century Gothic"/>
                <a:sym typeface="Century Gothic"/>
              </a:defRPr>
            </a:pPr>
            <a:r>
              <a:rPr lang="en-US" sz="1575" dirty="0">
                <a:solidFill>
                  <a:srgbClr val="595457"/>
                </a:solidFill>
                <a:latin typeface="Century Gothic"/>
                <a:sym typeface="Century Gothic"/>
              </a:rPr>
              <a:t>t</a:t>
            </a:r>
            <a:r>
              <a:rPr kumimoji="0" lang="en-US" sz="1575" b="0" i="0" u="none" strike="noStrike" kern="0" cap="none" spc="0" normalizeH="0" baseline="0" noProof="0" dirty="0">
                <a:ln>
                  <a:noFill/>
                </a:ln>
                <a:solidFill>
                  <a:srgbClr val="595457"/>
                </a:solidFill>
                <a:effectLst/>
                <a:uLnTx/>
                <a:uFillTx/>
                <a:latin typeface="Century Gothic"/>
                <a:sym typeface="Century Gothic"/>
              </a:rPr>
              <a:t>he evaluation process!</a:t>
            </a:r>
            <a:endParaRPr kumimoji="0" sz="1575" b="0" i="0" u="none" strike="noStrike" kern="0" cap="none" spc="0" normalizeH="0" baseline="0" noProof="0" dirty="0">
              <a:ln>
                <a:noFill/>
              </a:ln>
              <a:solidFill>
                <a:srgbClr val="595457"/>
              </a:solidFill>
              <a:effectLst/>
              <a:uLnTx/>
              <a:uFillTx/>
              <a:latin typeface="Century Gothic"/>
              <a:sym typeface="Century Gothic"/>
            </a:endParaRPr>
          </a:p>
        </p:txBody>
      </p:sp>
      <p:pic>
        <p:nvPicPr>
          <p:cNvPr id="22" name="Picture 21">
            <a:extLst>
              <a:ext uri="{FF2B5EF4-FFF2-40B4-BE49-F238E27FC236}">
                <a16:creationId xmlns:a16="http://schemas.microsoft.com/office/drawing/2014/main" id="{CE2B0F53-B6CA-F042-8047-089CA33242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3951" y="1031397"/>
            <a:ext cx="3175495" cy="3175495"/>
          </a:xfrm>
          <a:prstGeom prst="rect">
            <a:avLst/>
          </a:prstGeom>
        </p:spPr>
      </p:pic>
      <p:sp>
        <p:nvSpPr>
          <p:cNvPr id="23" name="Dosduo doloresos rebum. Steo clita kuasd fruda gubergren, nosotra seada meram takimata sanctus est Lorem sus At vero eos et accusam eto justo fosduo dolores etoma jam rebum. Steot clita kuasd gubergren, nosotrad sea takimata sanctus est Lorem ipsdrin for the druamet.">
            <a:extLst>
              <a:ext uri="{FF2B5EF4-FFF2-40B4-BE49-F238E27FC236}">
                <a16:creationId xmlns:a16="http://schemas.microsoft.com/office/drawing/2014/main" id="{15F94E2F-4EFD-C847-A598-0AAD83E6AEF9}"/>
              </a:ext>
            </a:extLst>
          </p:cNvPr>
          <p:cNvSpPr txBox="1"/>
          <p:nvPr/>
        </p:nvSpPr>
        <p:spPr>
          <a:xfrm>
            <a:off x="1670445" y="2992302"/>
            <a:ext cx="7804637" cy="366509"/>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marL="0" marR="0" lvl="0" indent="0" algn="l" defTabSz="457189" rtl="0" eaLnBrk="1" fontAlgn="auto" latinLnBrk="0" hangingPunct="0">
              <a:lnSpc>
                <a:spcPct val="120000"/>
              </a:lnSpc>
              <a:spcBef>
                <a:spcPts val="0"/>
              </a:spcBef>
              <a:spcAft>
                <a:spcPts val="0"/>
              </a:spcAft>
              <a:buClrTx/>
              <a:buSzTx/>
              <a:buFontTx/>
              <a:buNone/>
              <a:tabLst/>
              <a:defRPr/>
            </a:pPr>
            <a:r>
              <a:rPr kumimoji="0" lang="en-US" sz="1950" b="1" i="0" u="none" strike="noStrike" kern="0" cap="none" spc="0" normalizeH="0" baseline="0" noProof="0" dirty="0">
                <a:ln>
                  <a:noFill/>
                </a:ln>
                <a:solidFill>
                  <a:srgbClr val="595457"/>
                </a:solidFill>
                <a:effectLst/>
                <a:uLnTx/>
                <a:uFillTx/>
                <a:latin typeface="Montserrat SemiBold"/>
                <a:sym typeface="Montserrat SemiBold"/>
              </a:rPr>
              <a:t>STRATEGIES</a:t>
            </a:r>
            <a:endParaRPr kumimoji="0" lang="en-US" sz="1950" b="0" i="0" u="none" strike="noStrike" kern="0" cap="none" spc="0" normalizeH="0" baseline="0" noProof="0" dirty="0">
              <a:ln>
                <a:noFill/>
              </a:ln>
              <a:solidFill>
                <a:srgbClr val="595457"/>
              </a:solidFill>
              <a:effectLst/>
              <a:uLnTx/>
              <a:uFillTx/>
              <a:latin typeface="Montserrat SemiBold"/>
              <a:sym typeface="Montserrat SemiBold"/>
            </a:endParaRPr>
          </a:p>
        </p:txBody>
      </p:sp>
    </p:spTree>
    <p:extLst>
      <p:ext uri="{BB962C8B-B14F-4D97-AF65-F5344CB8AC3E}">
        <p14:creationId xmlns:p14="http://schemas.microsoft.com/office/powerpoint/2010/main" val="332579325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4" name="Text"/>
          <p:cNvSpPr txBox="1">
            <a:spLocks noGrp="1"/>
          </p:cNvSpPr>
          <p:nvPr>
            <p:ph type="sldNum" sz="quarter" idx="2"/>
          </p:nvPr>
        </p:nvSpPr>
        <p:spPr>
          <a:xfrm>
            <a:off x="476250" y="4660460"/>
            <a:ext cx="115416" cy="189796"/>
          </a:xfrm>
          <a:prstGeom prst="rect">
            <a:avLst/>
          </a:prstGeom>
          <a:extLst>
            <a:ext uri="{C572A759-6A51-4108-AA02-DFA0A04FC94B}">
              <ma14:wrappingTextBoxFlag xmlns="" xmlns:ma14="http://schemas.microsoft.com/office/mac/drawingml/2011/main" val="1"/>
            </a:ext>
          </a:extLst>
        </p:spPr>
        <p:txBody>
          <a:bodyPr/>
          <a:lstStyle>
            <a:lvl1pPr defTabSz="309563">
              <a:defRPr sz="900"/>
            </a:lvl1pPr>
          </a:lstStyle>
          <a:p>
            <a:fld id="{86CB4B4D-7CA3-9044-876B-883B54F8677D}" type="slidenum">
              <a:rPr>
                <a:latin typeface="Helvetica Light"/>
                <a:sym typeface="Helvetica Light"/>
              </a:rPr>
              <a:pPr/>
              <a:t>31</a:t>
            </a:fld>
            <a:endParaRPr>
              <a:latin typeface="Helvetica Light"/>
              <a:sym typeface="Helvetica Light"/>
            </a:endParaRPr>
          </a:p>
        </p:txBody>
      </p:sp>
      <p:sp>
        <p:nvSpPr>
          <p:cNvPr id="1795" name="Rechteck"/>
          <p:cNvSpPr/>
          <p:nvPr/>
        </p:nvSpPr>
        <p:spPr>
          <a:xfrm>
            <a:off x="956073" y="714375"/>
            <a:ext cx="7239001" cy="3714750"/>
          </a:xfrm>
          <a:prstGeom prst="rect">
            <a:avLst/>
          </a:prstGeom>
          <a:solidFill>
            <a:srgbClr val="FFFFFF"/>
          </a:solidFill>
          <a:ln w="12700">
            <a:miter lim="400000"/>
          </a:ln>
        </p:spPr>
        <p:txBody>
          <a:bodyPr lIns="38100" tIns="38100" rIns="38100" bIns="38100" anchor="ctr"/>
          <a:lstStyle/>
          <a:p>
            <a:pPr defTabSz="685800">
              <a:defRPr sz="1600">
                <a:solidFill>
                  <a:srgbClr val="FFFFFF"/>
                </a:solidFill>
              </a:defRPr>
            </a:pPr>
            <a:endParaRPr sz="1200">
              <a:solidFill>
                <a:srgbClr val="FFFFFF"/>
              </a:solidFill>
              <a:latin typeface="Helvetica Light"/>
              <a:sym typeface="Helvetica Light"/>
            </a:endParaRPr>
          </a:p>
        </p:txBody>
      </p:sp>
      <p:sp>
        <p:nvSpPr>
          <p:cNvPr id="1796" name="WRITE YOUR NICE…"/>
          <p:cNvSpPr txBox="1"/>
          <p:nvPr/>
        </p:nvSpPr>
        <p:spPr>
          <a:xfrm>
            <a:off x="1670448" y="1189423"/>
            <a:ext cx="7016354" cy="369458"/>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defTabSz="685800">
              <a:lnSpc>
                <a:spcPct val="80000"/>
              </a:lnSpc>
              <a:defRPr sz="3600" spc="720">
                <a:solidFill>
                  <a:srgbClr val="151314"/>
                </a:solidFill>
                <a:latin typeface="Montserrat Bold"/>
                <a:ea typeface="Montserrat Bold"/>
                <a:cs typeface="Montserrat Bold"/>
                <a:sym typeface="Montserrat Bold"/>
              </a:defRPr>
            </a:pPr>
            <a:r>
              <a:rPr sz="2700" spc="540" dirty="0">
                <a:solidFill>
                  <a:srgbClr val="151314"/>
                </a:solidFill>
                <a:latin typeface="Montserrat Bold"/>
                <a:sym typeface="Montserrat Bold"/>
              </a:rPr>
              <a:t>EDUCATION AVAILABLE</a:t>
            </a:r>
          </a:p>
        </p:txBody>
      </p:sp>
      <p:sp>
        <p:nvSpPr>
          <p:cNvPr id="1797" name="Dosduo doloresos rebum. Steo clita kuasd fruda gubergren, nosotra seada meram takimata sanctus est Lorem sus At vero eos et accusam eto justo fosduo dolores etoma jam rebum. Steot clita kuasd gubergren, nosotrad sea takimata sanctus est Lorem ipsdrin for the druamet."/>
          <p:cNvSpPr txBox="1"/>
          <p:nvPr/>
        </p:nvSpPr>
        <p:spPr>
          <a:xfrm>
            <a:off x="1670446" y="3010880"/>
            <a:ext cx="6707072" cy="616321"/>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marL="285742" indent="-285742" defTabSz="685800">
              <a:lnSpc>
                <a:spcPct val="120000"/>
              </a:lnSpc>
              <a:buSzPct val="100000"/>
              <a:buFont typeface="Arial"/>
              <a:buChar char="•"/>
              <a:defRPr sz="2100">
                <a:solidFill>
                  <a:srgbClr val="595457"/>
                </a:solidFill>
                <a:latin typeface="Century Gothic"/>
                <a:ea typeface="Century Gothic"/>
                <a:cs typeface="Century Gothic"/>
                <a:sym typeface="Century Gothic"/>
              </a:defRPr>
            </a:pPr>
            <a:r>
              <a:rPr sz="1575" dirty="0">
                <a:solidFill>
                  <a:srgbClr val="595457"/>
                </a:solidFill>
                <a:latin typeface="Century Gothic"/>
                <a:sym typeface="Century Gothic"/>
              </a:rPr>
              <a:t>Motives</a:t>
            </a:r>
            <a:r>
              <a:rPr lang="en-US" sz="1575" dirty="0">
                <a:solidFill>
                  <a:srgbClr val="595457"/>
                </a:solidFill>
                <a:latin typeface="Century Gothic"/>
                <a:sym typeface="Century Gothic"/>
              </a:rPr>
              <a:t>:  1 to 1</a:t>
            </a:r>
            <a:endParaRPr sz="1275" dirty="0">
              <a:solidFill>
                <a:srgbClr val="595457"/>
              </a:solidFill>
              <a:latin typeface="Montserrat Light"/>
              <a:ea typeface="Montserrat Light"/>
              <a:cs typeface="Montserrat Light"/>
              <a:sym typeface="Montserrat Light"/>
            </a:endParaRPr>
          </a:p>
          <a:p>
            <a:pPr marL="285742" indent="-285742" defTabSz="685800">
              <a:lnSpc>
                <a:spcPct val="120000"/>
              </a:lnSpc>
              <a:buSzPct val="100000"/>
              <a:buFont typeface="Arial"/>
              <a:buChar char="•"/>
              <a:defRPr sz="2100">
                <a:solidFill>
                  <a:srgbClr val="595457"/>
                </a:solidFill>
                <a:latin typeface="Century Gothic"/>
                <a:ea typeface="Century Gothic"/>
                <a:cs typeface="Century Gothic"/>
                <a:sym typeface="Century Gothic"/>
              </a:defRPr>
            </a:pPr>
            <a:r>
              <a:rPr sz="1575" dirty="0">
                <a:solidFill>
                  <a:srgbClr val="595457"/>
                </a:solidFill>
                <a:latin typeface="Century Gothic"/>
                <a:sym typeface="Century Gothic"/>
              </a:rPr>
              <a:t>Skincare</a:t>
            </a:r>
            <a:r>
              <a:rPr lang="en-US" sz="1400" dirty="0">
                <a:solidFill>
                  <a:srgbClr val="595457"/>
                </a:solidFill>
                <a:latin typeface="Century Gothic"/>
                <a:sym typeface="Century Gothic"/>
              </a:rPr>
              <a:t>:  1 to 1</a:t>
            </a:r>
            <a:endParaRPr sz="1275" dirty="0">
              <a:solidFill>
                <a:srgbClr val="595457"/>
              </a:solidFill>
              <a:latin typeface="Montserrat Light"/>
              <a:ea typeface="Montserrat Light"/>
              <a:cs typeface="Montserrat Light"/>
              <a:sym typeface="Montserrat Light"/>
            </a:endParaRPr>
          </a:p>
        </p:txBody>
      </p:sp>
      <p:sp>
        <p:nvSpPr>
          <p:cNvPr id="1798" name="Dosduo doloresos rebum. Steo clita kuasd fruda gubergren, nosotra seada meram takimata sanctus est Lorem sus At vero eos et accusam eto justo fosduo dolores etoma jam rebum. Steot clita kuasd gubergren, nosotrad sea takimata sanctus est Lorem ipsdrin for the druamet."/>
          <p:cNvSpPr txBox="1"/>
          <p:nvPr/>
        </p:nvSpPr>
        <p:spPr>
          <a:xfrm>
            <a:off x="1670445" y="1714597"/>
            <a:ext cx="7804637" cy="754820"/>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r>
              <a:rPr lang="en-US" sz="1950" dirty="0"/>
              <a:t>MOTIVES IN MOTION CURRICULUM: </a:t>
            </a:r>
          </a:p>
          <a:p>
            <a:r>
              <a:rPr lang="en-US" sz="1950" b="0" dirty="0"/>
              <a:t>AUD$40 TRAININGS</a:t>
            </a:r>
          </a:p>
        </p:txBody>
      </p:sp>
    </p:spTree>
    <p:extLst>
      <p:ext uri="{BB962C8B-B14F-4D97-AF65-F5344CB8AC3E}">
        <p14:creationId xmlns:p14="http://schemas.microsoft.com/office/powerpoint/2010/main" val="32967942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4" name="Text"/>
          <p:cNvSpPr txBox="1">
            <a:spLocks noGrp="1"/>
          </p:cNvSpPr>
          <p:nvPr>
            <p:ph type="sldNum" sz="quarter" idx="2"/>
          </p:nvPr>
        </p:nvSpPr>
        <p:spPr>
          <a:xfrm>
            <a:off x="476250" y="4660460"/>
            <a:ext cx="115416" cy="189796"/>
          </a:xfrm>
          <a:prstGeom prst="rect">
            <a:avLst/>
          </a:prstGeom>
          <a:extLst>
            <a:ext uri="{C572A759-6A51-4108-AA02-DFA0A04FC94B}">
              <ma14:wrappingTextBoxFlag xmlns="" xmlns:ma14="http://schemas.microsoft.com/office/mac/drawingml/2011/main" val="1"/>
            </a:ext>
          </a:extLst>
        </p:spPr>
        <p:txBody>
          <a:bodyPr/>
          <a:lstStyle>
            <a:lvl1pPr defTabSz="309563">
              <a:defRPr sz="900"/>
            </a:lvl1pPr>
          </a:lstStyle>
          <a:p>
            <a:fld id="{86CB4B4D-7CA3-9044-876B-883B54F8677D}" type="slidenum">
              <a:rPr>
                <a:latin typeface="Helvetica Light"/>
                <a:sym typeface="Helvetica Light"/>
              </a:rPr>
              <a:pPr/>
              <a:t>32</a:t>
            </a:fld>
            <a:endParaRPr>
              <a:latin typeface="Helvetica Light"/>
              <a:sym typeface="Helvetica Light"/>
            </a:endParaRPr>
          </a:p>
        </p:txBody>
      </p:sp>
      <p:sp>
        <p:nvSpPr>
          <p:cNvPr id="1795" name="Rechteck"/>
          <p:cNvSpPr/>
          <p:nvPr/>
        </p:nvSpPr>
        <p:spPr>
          <a:xfrm>
            <a:off x="956073" y="714375"/>
            <a:ext cx="7239001" cy="3714750"/>
          </a:xfrm>
          <a:prstGeom prst="rect">
            <a:avLst/>
          </a:prstGeom>
          <a:solidFill>
            <a:srgbClr val="FFFFFF"/>
          </a:solidFill>
          <a:ln w="12700">
            <a:miter lim="400000"/>
          </a:ln>
        </p:spPr>
        <p:txBody>
          <a:bodyPr lIns="38100" tIns="38100" rIns="38100" bIns="38100" anchor="ctr"/>
          <a:lstStyle/>
          <a:p>
            <a:pPr defTabSz="685800">
              <a:defRPr sz="1600">
                <a:solidFill>
                  <a:srgbClr val="FFFFFF"/>
                </a:solidFill>
              </a:defRPr>
            </a:pPr>
            <a:endParaRPr sz="1200">
              <a:solidFill>
                <a:srgbClr val="FFFFFF"/>
              </a:solidFill>
              <a:latin typeface="Helvetica Light"/>
              <a:sym typeface="Helvetica Light"/>
            </a:endParaRPr>
          </a:p>
        </p:txBody>
      </p:sp>
      <p:sp>
        <p:nvSpPr>
          <p:cNvPr id="1796" name="WRITE YOUR NICE…"/>
          <p:cNvSpPr txBox="1"/>
          <p:nvPr/>
        </p:nvSpPr>
        <p:spPr>
          <a:xfrm>
            <a:off x="1670448" y="1189423"/>
            <a:ext cx="7016354" cy="369458"/>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defTabSz="685800">
              <a:lnSpc>
                <a:spcPct val="80000"/>
              </a:lnSpc>
              <a:defRPr sz="3600" spc="720">
                <a:solidFill>
                  <a:srgbClr val="151314"/>
                </a:solidFill>
                <a:latin typeface="Montserrat Bold"/>
                <a:ea typeface="Montserrat Bold"/>
                <a:cs typeface="Montserrat Bold"/>
                <a:sym typeface="Montserrat Bold"/>
              </a:defRPr>
            </a:pPr>
            <a:r>
              <a:rPr sz="2700" spc="540" dirty="0">
                <a:solidFill>
                  <a:srgbClr val="151314"/>
                </a:solidFill>
                <a:latin typeface="Montserrat Bold"/>
                <a:sym typeface="Montserrat Bold"/>
              </a:rPr>
              <a:t>EDUCATION AVAILABLE</a:t>
            </a:r>
          </a:p>
        </p:txBody>
      </p:sp>
      <p:sp>
        <p:nvSpPr>
          <p:cNvPr id="1797" name="Dosduo doloresos rebum. Steo clita kuasd fruda gubergren, nosotra seada meram takimata sanctus est Lorem sus At vero eos et accusam eto justo fosduo dolores etoma jam rebum. Steot clita kuasd gubergren, nosotrad sea takimata sanctus est Lorem ipsdrin for the druamet."/>
          <p:cNvSpPr txBox="1"/>
          <p:nvPr/>
        </p:nvSpPr>
        <p:spPr>
          <a:xfrm>
            <a:off x="1670446" y="2865456"/>
            <a:ext cx="6707072" cy="907169"/>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marL="285742" indent="-285742" defTabSz="685800">
              <a:lnSpc>
                <a:spcPct val="120000"/>
              </a:lnSpc>
              <a:buSzPct val="100000"/>
              <a:buFont typeface="Arial"/>
              <a:buChar char="•"/>
              <a:defRPr sz="2100">
                <a:solidFill>
                  <a:srgbClr val="595457"/>
                </a:solidFill>
                <a:latin typeface="Century Gothic"/>
                <a:ea typeface="Century Gothic"/>
                <a:cs typeface="Century Gothic"/>
                <a:sym typeface="Century Gothic"/>
              </a:defRPr>
            </a:pPr>
            <a:r>
              <a:rPr lang="en-US" sz="1575" dirty="0">
                <a:solidFill>
                  <a:srgbClr val="595457"/>
                </a:solidFill>
                <a:latin typeface="Century Gothic"/>
                <a:sym typeface="Century Gothic"/>
              </a:rPr>
              <a:t>Motives Marketing</a:t>
            </a:r>
            <a:endParaRPr sz="1275" dirty="0">
              <a:solidFill>
                <a:srgbClr val="595457"/>
              </a:solidFill>
              <a:latin typeface="Montserrat Light"/>
              <a:ea typeface="Montserrat Light"/>
              <a:cs typeface="Montserrat Light"/>
              <a:sym typeface="Montserrat Light"/>
            </a:endParaRPr>
          </a:p>
          <a:p>
            <a:pPr marL="285742" indent="-285742" defTabSz="685800">
              <a:lnSpc>
                <a:spcPct val="120000"/>
              </a:lnSpc>
              <a:buSzPct val="100000"/>
              <a:buFont typeface="Arial"/>
              <a:buChar char="•"/>
              <a:defRPr sz="2100">
                <a:solidFill>
                  <a:srgbClr val="595457"/>
                </a:solidFill>
                <a:latin typeface="Century Gothic"/>
                <a:ea typeface="Century Gothic"/>
                <a:cs typeface="Century Gothic"/>
                <a:sym typeface="Century Gothic"/>
              </a:defRPr>
            </a:pPr>
            <a:r>
              <a:rPr lang="en-US" sz="1575" dirty="0">
                <a:solidFill>
                  <a:srgbClr val="595457"/>
                </a:solidFill>
                <a:latin typeface="Century Gothic"/>
                <a:sym typeface="Century Gothic"/>
              </a:rPr>
              <a:t>Advanced Skincare Solutions</a:t>
            </a:r>
            <a:endParaRPr sz="1275" dirty="0">
              <a:solidFill>
                <a:srgbClr val="595457"/>
              </a:solidFill>
              <a:latin typeface="Montserrat Light"/>
              <a:ea typeface="Montserrat Light"/>
              <a:cs typeface="Montserrat Light"/>
              <a:sym typeface="Montserrat Light"/>
            </a:endParaRPr>
          </a:p>
          <a:p>
            <a:pPr marL="285742" indent="-285742" defTabSz="685800">
              <a:lnSpc>
                <a:spcPct val="120000"/>
              </a:lnSpc>
              <a:buSzPct val="100000"/>
              <a:buFont typeface="Arial"/>
              <a:buChar char="•"/>
              <a:defRPr sz="2100">
                <a:solidFill>
                  <a:srgbClr val="595457"/>
                </a:solidFill>
                <a:latin typeface="Century Gothic"/>
                <a:ea typeface="Century Gothic"/>
                <a:cs typeface="Century Gothic"/>
                <a:sym typeface="Century Gothic"/>
              </a:defRPr>
            </a:pPr>
            <a:r>
              <a:rPr lang="en-US" sz="1575" dirty="0">
                <a:solidFill>
                  <a:srgbClr val="595457"/>
                </a:solidFill>
                <a:latin typeface="Century Gothic"/>
                <a:sym typeface="Century Gothic"/>
              </a:rPr>
              <a:t>The Art of Makeup – Guided Application</a:t>
            </a:r>
            <a:endParaRPr sz="1575" dirty="0">
              <a:solidFill>
                <a:srgbClr val="595457"/>
              </a:solidFill>
              <a:latin typeface="Century Gothic"/>
              <a:sym typeface="Century Gothic"/>
            </a:endParaRPr>
          </a:p>
        </p:txBody>
      </p:sp>
      <p:sp>
        <p:nvSpPr>
          <p:cNvPr id="1798" name="Dosduo doloresos rebum. Steo clita kuasd fruda gubergren, nosotra seada meram takimata sanctus est Lorem sus At vero eos et accusam eto justo fosduo dolores etoma jam rebum. Steot clita kuasd gubergren, nosotrad sea takimata sanctus est Lorem ipsdrin for the druamet."/>
          <p:cNvSpPr txBox="1"/>
          <p:nvPr/>
        </p:nvSpPr>
        <p:spPr>
          <a:xfrm>
            <a:off x="1670445" y="1714597"/>
            <a:ext cx="7804637" cy="754820"/>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r>
              <a:rPr lang="en-US" sz="1950" dirty="0"/>
              <a:t>MOTIVES IN MOTION CURRICULUM: </a:t>
            </a:r>
          </a:p>
          <a:p>
            <a:r>
              <a:rPr lang="en-US" sz="1950" b="0" dirty="0"/>
              <a:t>AUD$20 WORKSHOPS</a:t>
            </a:r>
          </a:p>
        </p:txBody>
      </p:sp>
    </p:spTree>
    <p:extLst>
      <p:ext uri="{BB962C8B-B14F-4D97-AF65-F5344CB8AC3E}">
        <p14:creationId xmlns:p14="http://schemas.microsoft.com/office/powerpoint/2010/main" val="399092050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C9CEC57-8267-6E4C-BC51-AFAE07095C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28" y="2812344"/>
            <a:ext cx="1744929" cy="1744929"/>
          </a:xfrm>
          <a:prstGeom prst="rect">
            <a:avLst/>
          </a:prstGeom>
        </p:spPr>
      </p:pic>
      <p:sp>
        <p:nvSpPr>
          <p:cNvPr id="1693" name="MODERN…"/>
          <p:cNvSpPr txBox="1"/>
          <p:nvPr/>
        </p:nvSpPr>
        <p:spPr>
          <a:xfrm>
            <a:off x="952499" y="891758"/>
            <a:ext cx="8023862" cy="369458"/>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marL="0" marR="0" lvl="0" indent="0" algn="l" defTabSz="685800" rtl="0" eaLnBrk="1" fontAlgn="auto" latinLnBrk="0" hangingPunct="0">
              <a:lnSpc>
                <a:spcPct val="80000"/>
              </a:lnSpc>
              <a:spcBef>
                <a:spcPts val="0"/>
              </a:spcBef>
              <a:spcAft>
                <a:spcPts val="0"/>
              </a:spcAft>
              <a:buClrTx/>
              <a:buSzTx/>
              <a:buFontTx/>
              <a:buNone/>
              <a:tabLst/>
              <a:defRPr sz="3600" spc="600">
                <a:solidFill>
                  <a:srgbClr val="151314"/>
                </a:solidFill>
                <a:latin typeface="Montserrat Bold"/>
                <a:ea typeface="Montserrat Bold"/>
                <a:cs typeface="Montserrat Bold"/>
                <a:sym typeface="Montserrat Bold"/>
              </a:defRPr>
            </a:pPr>
            <a:r>
              <a:rPr kumimoji="0" lang="en-US" sz="2700" b="0" i="0" u="none" strike="noStrike" kern="0" cap="none" spc="450" normalizeH="0" baseline="0" noProof="0" dirty="0">
                <a:ln>
                  <a:noFill/>
                </a:ln>
                <a:solidFill>
                  <a:srgbClr val="151314"/>
                </a:solidFill>
                <a:effectLst/>
                <a:uLnTx/>
                <a:uFillTx/>
                <a:latin typeface="Montserrat Bold"/>
                <a:sym typeface="Montserrat Bold"/>
              </a:rPr>
              <a:t>NEXT STEPS …</a:t>
            </a:r>
            <a:endParaRPr kumimoji="0" sz="2700" b="0" i="0" u="none" strike="noStrike" kern="0" cap="none" spc="450" normalizeH="0" baseline="0" noProof="0" dirty="0">
              <a:ln>
                <a:noFill/>
              </a:ln>
              <a:solidFill>
                <a:srgbClr val="151314"/>
              </a:solidFill>
              <a:effectLst/>
              <a:uLnTx/>
              <a:uFillTx/>
              <a:latin typeface="Montserrat Bold"/>
              <a:sym typeface="Montserrat Bold"/>
            </a:endParaRPr>
          </a:p>
        </p:txBody>
      </p:sp>
      <p:sp>
        <p:nvSpPr>
          <p:cNvPr id="1694" name="Rechteck"/>
          <p:cNvSpPr/>
          <p:nvPr/>
        </p:nvSpPr>
        <p:spPr>
          <a:xfrm>
            <a:off x="484214" y="734637"/>
            <a:ext cx="34290" cy="845864"/>
          </a:xfrm>
          <a:prstGeom prst="rect">
            <a:avLst/>
          </a:prstGeom>
          <a:solidFill>
            <a:srgbClr val="A9A9A9"/>
          </a:solidFill>
          <a:ln w="12700">
            <a:miter lim="400000"/>
          </a:ln>
        </p:spPr>
        <p:txBody>
          <a:bodyPr lIns="38100" tIns="38100" rIns="38100" bIns="38100" anchor="ctr"/>
          <a:lstStyle/>
          <a:p>
            <a:pPr marL="0" marR="0" lvl="0" indent="0" algn="ctr" defTabSz="309555" rtl="0" eaLnBrk="1" fontAlgn="auto" latinLnBrk="0" hangingPunct="0">
              <a:lnSpc>
                <a:spcPct val="100000"/>
              </a:lnSpc>
              <a:spcBef>
                <a:spcPts val="0"/>
              </a:spcBef>
              <a:spcAft>
                <a:spcPts val="0"/>
              </a:spcAft>
              <a:buClrTx/>
              <a:buSzTx/>
              <a:buFontTx/>
              <a:buNone/>
              <a:tabLst/>
              <a:defRPr sz="1600">
                <a:solidFill>
                  <a:srgbClr val="0433FF"/>
                </a:solidFill>
              </a:defRPr>
            </a:pPr>
            <a:endParaRPr kumimoji="0" sz="1200" b="0" i="0" u="none" strike="noStrike" kern="0" cap="none" spc="0" normalizeH="0" baseline="0" noProof="0">
              <a:ln>
                <a:noFill/>
              </a:ln>
              <a:solidFill>
                <a:srgbClr val="0433FF"/>
              </a:solidFill>
              <a:effectLst/>
              <a:uLnTx/>
              <a:uFillTx/>
              <a:latin typeface="Helvetica Light"/>
              <a:sym typeface="Helvetica Light"/>
            </a:endParaRPr>
          </a:p>
        </p:txBody>
      </p:sp>
      <p:sp>
        <p:nvSpPr>
          <p:cNvPr id="1695" name="Rechteck"/>
          <p:cNvSpPr/>
          <p:nvPr/>
        </p:nvSpPr>
        <p:spPr>
          <a:xfrm>
            <a:off x="0" y="-16514"/>
            <a:ext cx="9144000" cy="287383"/>
          </a:xfrm>
          <a:prstGeom prst="rect">
            <a:avLst/>
          </a:prstGeom>
          <a:solidFill>
            <a:srgbClr val="73623B"/>
          </a:solidFill>
          <a:ln w="12700">
            <a:miter lim="400000"/>
          </a:ln>
        </p:spPr>
        <p:txBody>
          <a:bodyPr lIns="38100" tIns="38100" rIns="38100" bIns="38100" anchor="ctr"/>
          <a:lstStyle/>
          <a:p>
            <a:pPr marL="0" marR="0" lvl="0" indent="0" algn="l" defTabSz="685800" rtl="0" eaLnBrk="1" fontAlgn="auto" latinLnBrk="0" hangingPunct="0">
              <a:lnSpc>
                <a:spcPct val="100000"/>
              </a:lnSpc>
              <a:spcBef>
                <a:spcPts val="0"/>
              </a:spcBef>
              <a:spcAft>
                <a:spcPts val="0"/>
              </a:spcAft>
              <a:buClrTx/>
              <a:buSzTx/>
              <a:buFontTx/>
              <a:buNone/>
              <a:tabLst/>
              <a:defRPr sz="1600">
                <a:solidFill>
                  <a:srgbClr val="FFFFFF"/>
                </a:solidFill>
              </a:defRPr>
            </a:pPr>
            <a:endParaRPr kumimoji="0" sz="1200" b="0" i="0" u="none" strike="noStrike" kern="0" cap="none" spc="0" normalizeH="0" baseline="0" noProof="0">
              <a:ln>
                <a:noFill/>
              </a:ln>
              <a:solidFill>
                <a:srgbClr val="FFFFFF"/>
              </a:solidFill>
              <a:effectLst/>
              <a:uLnTx/>
              <a:uFillTx/>
              <a:latin typeface="Helvetica Light"/>
              <a:sym typeface="Helvetica Light"/>
            </a:endParaRPr>
          </a:p>
        </p:txBody>
      </p:sp>
      <p:sp>
        <p:nvSpPr>
          <p:cNvPr id="1697" name="TextBox 18"/>
          <p:cNvSpPr txBox="1"/>
          <p:nvPr/>
        </p:nvSpPr>
        <p:spPr>
          <a:xfrm>
            <a:off x="952499" y="1516555"/>
            <a:ext cx="7695112" cy="1019508"/>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spAutoFit/>
          </a:bodyPr>
          <a:lstStyle/>
          <a:p>
            <a:r>
              <a:rPr lang="en-US" sz="1600" dirty="0">
                <a:solidFill>
                  <a:schemeClr val="tx1">
                    <a:lumMod val="65000"/>
                    <a:lumOff val="35000"/>
                  </a:schemeClr>
                </a:solidFill>
                <a:latin typeface="Montserrat" pitchFamily="2" charset="77"/>
                <a:ea typeface="Century Gothic" charset="0"/>
                <a:cs typeface="Century Gothic" charset="0"/>
              </a:rPr>
              <a:t>OUR BRAND IS BUILT, SOLELY, ON WORD OF MOUTH AND WE PRIDE OURSELVES ON CUSTOMISING THE JOURNEY FOR EACH INDIVIDUAL. </a:t>
            </a:r>
          </a:p>
          <a:p>
            <a:r>
              <a:rPr lang="en-US" sz="1600" dirty="0">
                <a:solidFill>
                  <a:schemeClr val="tx1">
                    <a:lumMod val="65000"/>
                    <a:lumOff val="35000"/>
                  </a:schemeClr>
                </a:solidFill>
                <a:latin typeface="Montserrat" pitchFamily="2" charset="77"/>
                <a:ea typeface="Century Gothic" charset="0"/>
                <a:cs typeface="Century Gothic" charset="0"/>
              </a:rPr>
              <a:t>LET US KNOW HOW WE CAN SERVICE YOU MOVING FORWARD. </a:t>
            </a:r>
            <a:br>
              <a:rPr lang="en-US" sz="1600" dirty="0">
                <a:solidFill>
                  <a:schemeClr val="tx1">
                    <a:lumMod val="65000"/>
                    <a:lumOff val="35000"/>
                  </a:schemeClr>
                </a:solidFill>
                <a:latin typeface="Montserrat" pitchFamily="2" charset="77"/>
                <a:ea typeface="Century Gothic" charset="0"/>
                <a:cs typeface="Century Gothic" charset="0"/>
              </a:rPr>
            </a:br>
            <a:r>
              <a:rPr lang="en-US" sz="1600" dirty="0">
                <a:solidFill>
                  <a:schemeClr val="tx1">
                    <a:lumMod val="65000"/>
                    <a:lumOff val="35000"/>
                  </a:schemeClr>
                </a:solidFill>
                <a:latin typeface="Montserrat" pitchFamily="2" charset="77"/>
                <a:ea typeface="Century Gothic" charset="0"/>
                <a:cs typeface="Century Gothic" charset="0"/>
              </a:rPr>
              <a:t>WE THANK YOU FOR YOUR TIME &amp; SUPPORT!</a:t>
            </a:r>
            <a:r>
              <a:rPr lang="en-US" sz="1600" dirty="0">
                <a:solidFill>
                  <a:schemeClr val="tx1">
                    <a:lumMod val="65000"/>
                    <a:lumOff val="35000"/>
                  </a:schemeClr>
                </a:solidFill>
                <a:latin typeface="Montserrat" pitchFamily="2" charset="77"/>
                <a:ea typeface="Abadi MT Condensed Light" charset="0"/>
                <a:cs typeface="Abadi MT Condensed Light" charset="0"/>
              </a:rPr>
              <a:t>	</a:t>
            </a:r>
            <a:endParaRPr kumimoji="0" lang="en-US" sz="1600" u="none" strike="noStrike" kern="0" cap="none" spc="0" normalizeH="0" baseline="0" noProof="0" dirty="0">
              <a:ln>
                <a:noFill/>
              </a:ln>
              <a:solidFill>
                <a:schemeClr val="tx1">
                  <a:lumMod val="65000"/>
                  <a:lumOff val="35000"/>
                </a:schemeClr>
              </a:solidFill>
              <a:effectLst/>
              <a:uLnTx/>
              <a:uFillTx/>
              <a:latin typeface="Montserrat" pitchFamily="2" charset="77"/>
              <a:ea typeface="Century Gothic" charset="0"/>
              <a:cs typeface="Century Gothic" charset="0"/>
              <a:sym typeface="Calibri"/>
            </a:endParaRPr>
          </a:p>
        </p:txBody>
      </p:sp>
      <p:sp>
        <p:nvSpPr>
          <p:cNvPr id="34" name="OPPORTUNITY">
            <a:extLst>
              <a:ext uri="{FF2B5EF4-FFF2-40B4-BE49-F238E27FC236}">
                <a16:creationId xmlns:a16="http://schemas.microsoft.com/office/drawing/2014/main" id="{1F0769B7-8F6C-AA4E-A55E-C6B999160F08}"/>
              </a:ext>
            </a:extLst>
          </p:cNvPr>
          <p:cNvSpPr txBox="1"/>
          <p:nvPr/>
        </p:nvSpPr>
        <p:spPr>
          <a:xfrm>
            <a:off x="5986004" y="4747529"/>
            <a:ext cx="2385573" cy="25926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gn="ctr">
              <a:defRPr>
                <a:solidFill>
                  <a:srgbClr val="A6A6A6"/>
                </a:solidFill>
                <a:latin typeface="Calibri Light"/>
                <a:ea typeface="Calibri Light"/>
                <a:cs typeface="Calibri Light"/>
                <a:sym typeface="Calibri Light"/>
              </a:defRPr>
            </a:lvl1pPr>
          </a:lstStyle>
          <a:p>
            <a:pPr marL="0" marR="0" lvl="0" indent="0" algn="ctr" defTabSz="457189" rtl="0"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Montserrat Light" pitchFamily="2" charset="77"/>
                <a:ea typeface="Century Gothic" charset="0"/>
                <a:cs typeface="Century Gothic" charset="0"/>
                <a:sym typeface="Calibri Light"/>
              </a:rPr>
              <a:t>Evaluate our Marketing Plan</a:t>
            </a:r>
            <a:endParaRPr kumimoji="0" sz="1100" b="0" i="0" u="none" strike="noStrike" kern="0" cap="none" spc="0" normalizeH="0" baseline="0" noProof="0" dirty="0">
              <a:ln>
                <a:noFill/>
              </a:ln>
              <a:solidFill>
                <a:srgbClr val="000000"/>
              </a:solidFill>
              <a:effectLst/>
              <a:uLnTx/>
              <a:uFillTx/>
              <a:latin typeface="Montserrat Light" pitchFamily="2" charset="77"/>
              <a:ea typeface="Century Gothic" charset="0"/>
              <a:cs typeface="Century Gothic" charset="0"/>
              <a:sym typeface="Calibri Light"/>
            </a:endParaRPr>
          </a:p>
        </p:txBody>
      </p:sp>
      <p:sp>
        <p:nvSpPr>
          <p:cNvPr id="36" name="Rectangle 35">
            <a:extLst>
              <a:ext uri="{FF2B5EF4-FFF2-40B4-BE49-F238E27FC236}">
                <a16:creationId xmlns:a16="http://schemas.microsoft.com/office/drawing/2014/main" id="{036DFA6E-023F-DB4A-8E87-23D7E5A2A509}"/>
              </a:ext>
            </a:extLst>
          </p:cNvPr>
          <p:cNvSpPr/>
          <p:nvPr/>
        </p:nvSpPr>
        <p:spPr>
          <a:xfrm>
            <a:off x="1155176" y="4735027"/>
            <a:ext cx="1447832" cy="261610"/>
          </a:xfrm>
          <a:prstGeom prst="rect">
            <a:avLst/>
          </a:prstGeom>
        </p:spPr>
        <p:txBody>
          <a:bodyPr wrap="none">
            <a:spAutoFit/>
          </a:bodyPr>
          <a:lstStyle/>
          <a:p>
            <a:pPr marL="0" marR="0" lvl="0" indent="0" algn="l" defTabSz="457189" rtl="0"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Montserrat Light" pitchFamily="2" charset="77"/>
                <a:ea typeface="Century Gothic" charset="0"/>
                <a:cs typeface="Century Gothic" charset="0"/>
                <a:sym typeface="Calibri"/>
              </a:rPr>
              <a:t>Try Some Product</a:t>
            </a:r>
          </a:p>
        </p:txBody>
      </p:sp>
      <p:sp>
        <p:nvSpPr>
          <p:cNvPr id="37" name="Rectangle 36">
            <a:extLst>
              <a:ext uri="{FF2B5EF4-FFF2-40B4-BE49-F238E27FC236}">
                <a16:creationId xmlns:a16="http://schemas.microsoft.com/office/drawing/2014/main" id="{8BCD0F8B-3058-AF43-85F7-7383941B4E44}"/>
              </a:ext>
            </a:extLst>
          </p:cNvPr>
          <p:cNvSpPr/>
          <p:nvPr/>
        </p:nvSpPr>
        <p:spPr>
          <a:xfrm>
            <a:off x="3817870" y="4745180"/>
            <a:ext cx="1165704" cy="261610"/>
          </a:xfrm>
          <a:prstGeom prst="rect">
            <a:avLst/>
          </a:prstGeom>
        </p:spPr>
        <p:txBody>
          <a:bodyPr wrap="none">
            <a:spAutoFit/>
          </a:bodyPr>
          <a:lstStyle/>
          <a:p>
            <a:pPr marL="0" marR="0" lvl="0" indent="0" algn="l" defTabSz="457189" rtl="0"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Montserrat Light" pitchFamily="2" charset="77"/>
                <a:ea typeface="Century Gothic" charset="0"/>
                <a:cs typeface="Century Gothic" charset="0"/>
                <a:sym typeface="Calibri"/>
              </a:rPr>
              <a:t>Host an Event</a:t>
            </a:r>
          </a:p>
        </p:txBody>
      </p:sp>
      <p:pic>
        <p:nvPicPr>
          <p:cNvPr id="15" name="Picture 14">
            <a:extLst>
              <a:ext uri="{FF2B5EF4-FFF2-40B4-BE49-F238E27FC236}">
                <a16:creationId xmlns:a16="http://schemas.microsoft.com/office/drawing/2014/main" id="{D65855FE-331C-5147-AE62-BFA3383595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6004" y="3208394"/>
            <a:ext cx="2385573" cy="1348879"/>
          </a:xfrm>
          <a:prstGeom prst="rect">
            <a:avLst/>
          </a:prstGeom>
        </p:spPr>
      </p:pic>
      <p:pic>
        <p:nvPicPr>
          <p:cNvPr id="12" name="Picture 11">
            <a:extLst>
              <a:ext uri="{FF2B5EF4-FFF2-40B4-BE49-F238E27FC236}">
                <a16:creationId xmlns:a16="http://schemas.microsoft.com/office/drawing/2014/main" id="{E52BD692-8CCC-EC42-91E4-9593ECA588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2605" y="2812344"/>
            <a:ext cx="1536234" cy="1879242"/>
          </a:xfrm>
          <a:prstGeom prst="rect">
            <a:avLst/>
          </a:prstGeom>
          <a:ln>
            <a:solidFill>
              <a:schemeClr val="tx1">
                <a:lumMod val="50000"/>
                <a:lumOff val="50000"/>
              </a:schemeClr>
            </a:solidFill>
          </a:ln>
        </p:spPr>
      </p:pic>
    </p:spTree>
    <p:extLst>
      <p:ext uri="{BB962C8B-B14F-4D97-AF65-F5344CB8AC3E}">
        <p14:creationId xmlns:p14="http://schemas.microsoft.com/office/powerpoint/2010/main" val="44587740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 name="Picture 1" descr="Picture 1"/>
          <p:cNvPicPr>
            <a:picLocks noChangeAspect="1"/>
          </p:cNvPicPr>
          <p:nvPr/>
        </p:nvPicPr>
        <p:blipFill>
          <a:blip r:embed="rId2">
            <a:extLst/>
          </a:blip>
          <a:stretch>
            <a:fillRect/>
          </a:stretch>
        </p:blipFill>
        <p:spPr>
          <a:xfrm rot="21208253">
            <a:off x="-29650" y="-2975844"/>
            <a:ext cx="11947836" cy="11941665"/>
          </a:xfrm>
          <a:prstGeom prst="rect">
            <a:avLst/>
          </a:prstGeom>
          <a:ln w="12700">
            <a:miter lim="400000"/>
          </a:ln>
        </p:spPr>
      </p:pic>
      <p:sp>
        <p:nvSpPr>
          <p:cNvPr id="5" name="Rechteck">
            <a:extLst>
              <a:ext uri="{FF2B5EF4-FFF2-40B4-BE49-F238E27FC236}">
                <a16:creationId xmlns:a16="http://schemas.microsoft.com/office/drawing/2014/main" id="{C20B4AC8-11B4-D94E-BED9-C9C094C2BCDA}"/>
              </a:ext>
            </a:extLst>
          </p:cNvPr>
          <p:cNvSpPr/>
          <p:nvPr/>
        </p:nvSpPr>
        <p:spPr>
          <a:xfrm>
            <a:off x="1455241" y="1489980"/>
            <a:ext cx="6238840" cy="2286001"/>
          </a:xfrm>
          <a:prstGeom prst="rect">
            <a:avLst/>
          </a:prstGeom>
          <a:solidFill>
            <a:srgbClr val="73623B"/>
          </a:solidFill>
          <a:ln w="12700">
            <a:miter lim="400000"/>
          </a:ln>
        </p:spPr>
        <p:txBody>
          <a:bodyPr lIns="38100" tIns="38100" rIns="38100" bIns="38100" anchor="ctr"/>
          <a:lstStyle/>
          <a:p>
            <a:pPr marL="0" marR="0" lvl="0" indent="0" algn="ctr" defTabSz="309555" rtl="0" eaLnBrk="1" fontAlgn="auto" latinLnBrk="0" hangingPunct="0">
              <a:lnSpc>
                <a:spcPct val="100000"/>
              </a:lnSpc>
              <a:spcBef>
                <a:spcPts val="0"/>
              </a:spcBef>
              <a:spcAft>
                <a:spcPts val="0"/>
              </a:spcAft>
              <a:buClrTx/>
              <a:buSzTx/>
              <a:buFontTx/>
              <a:buNone/>
              <a:tabLst/>
              <a:defRPr sz="1600">
                <a:solidFill>
                  <a:srgbClr val="FFFFFF"/>
                </a:solidFill>
                <a:latin typeface="+mn-lt"/>
                <a:ea typeface="+mn-ea"/>
                <a:cs typeface="+mn-cs"/>
                <a:sym typeface="Helvetica"/>
              </a:defRPr>
            </a:pPr>
            <a:endParaRPr kumimoji="0" sz="1200" b="0" i="0" u="none" strike="noStrike" kern="0" cap="none" spc="0" normalizeH="0" baseline="0" noProof="0">
              <a:ln>
                <a:noFill/>
              </a:ln>
              <a:solidFill>
                <a:srgbClr val="FFFFFF"/>
              </a:solidFill>
              <a:effectLst/>
              <a:uLnTx/>
              <a:uFillTx/>
              <a:latin typeface="Helvetica"/>
              <a:sym typeface="Helvetica"/>
            </a:endParaRPr>
          </a:p>
        </p:txBody>
      </p:sp>
      <p:pic>
        <p:nvPicPr>
          <p:cNvPr id="1691" name="image2.tif" descr="image2.tif"/>
          <p:cNvPicPr>
            <a:picLocks noChangeAspect="1"/>
          </p:cNvPicPr>
          <p:nvPr/>
        </p:nvPicPr>
        <p:blipFill>
          <a:blip r:embed="rId3">
            <a:extLst/>
          </a:blip>
          <a:stretch>
            <a:fillRect/>
          </a:stretch>
        </p:blipFill>
        <p:spPr>
          <a:xfrm>
            <a:off x="2524030" y="2219705"/>
            <a:ext cx="4101263" cy="826551"/>
          </a:xfrm>
          <a:prstGeom prst="rect">
            <a:avLst/>
          </a:prstGeom>
          <a:ln w="12700">
            <a:miter lim="400000"/>
          </a:ln>
        </p:spPr>
      </p:pic>
    </p:spTree>
    <p:extLst>
      <p:ext uri="{BB962C8B-B14F-4D97-AF65-F5344CB8AC3E}">
        <p14:creationId xmlns:p14="http://schemas.microsoft.com/office/powerpoint/2010/main" val="317761580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4" name="Rechteck"/>
          <p:cNvSpPr/>
          <p:nvPr/>
        </p:nvSpPr>
        <p:spPr>
          <a:xfrm>
            <a:off x="1093577" y="613691"/>
            <a:ext cx="7239001" cy="3714750"/>
          </a:xfrm>
          <a:prstGeom prst="rect">
            <a:avLst/>
          </a:prstGeom>
          <a:solidFill>
            <a:srgbClr val="FFFFFF"/>
          </a:solidFill>
          <a:ln w="12700">
            <a:miter lim="400000"/>
          </a:ln>
        </p:spPr>
        <p:txBody>
          <a:bodyPr lIns="38100" tIns="38100" rIns="38100" bIns="38100" anchor="ctr"/>
          <a:lstStyle/>
          <a:p>
            <a:pPr>
              <a:defRPr sz="1600">
                <a:solidFill>
                  <a:srgbClr val="FFFFFF"/>
                </a:solidFill>
                <a:latin typeface="Helvetica Neue"/>
                <a:ea typeface="Helvetica Neue"/>
                <a:cs typeface="Helvetica Neue"/>
                <a:sym typeface="Helvetica Neue"/>
              </a:defRPr>
            </a:pPr>
            <a:endParaRPr sz="1200"/>
          </a:p>
        </p:txBody>
      </p:sp>
      <p:sp>
        <p:nvSpPr>
          <p:cNvPr id="1855" name="WRITE YOUR NICE…"/>
          <p:cNvSpPr txBox="1"/>
          <p:nvPr/>
        </p:nvSpPr>
        <p:spPr>
          <a:xfrm>
            <a:off x="1917910" y="1993245"/>
            <a:ext cx="7016354" cy="2155012"/>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hangingPunct="1">
              <a:lnSpc>
                <a:spcPct val="90000"/>
              </a:lnSpc>
            </a:pPr>
            <a:r>
              <a:rPr lang="en-US" sz="3200" b="1" spc="600" dirty="0">
                <a:latin typeface="Montserrat" pitchFamily="2" charset="77"/>
              </a:rPr>
              <a:t>BEAUTY BEGINS THE MOMENT YOU DECIDE TO BE YOURSELF</a:t>
            </a:r>
            <a:endParaRPr lang="en-US" sz="3600" b="1" spc="600" dirty="0">
              <a:latin typeface="Montserrat" pitchFamily="2" charset="77"/>
            </a:endParaRPr>
          </a:p>
          <a:p>
            <a:pPr>
              <a:lnSpc>
                <a:spcPct val="80000"/>
              </a:lnSpc>
              <a:defRPr sz="3600" spc="720">
                <a:solidFill>
                  <a:srgbClr val="151314"/>
                </a:solidFill>
                <a:latin typeface="Montserrat Bold"/>
                <a:ea typeface="Montserrat Bold"/>
                <a:cs typeface="Montserrat Bold"/>
                <a:sym typeface="Montserrat Bold"/>
              </a:defRPr>
            </a:pPr>
            <a:br>
              <a:rPr lang="en-US" sz="3200" b="1" spc="600" dirty="0">
                <a:latin typeface="Montserrat" pitchFamily="2" charset="77"/>
              </a:rPr>
            </a:br>
            <a:endParaRPr lang="en-US" sz="3200" b="1" spc="600" dirty="0">
              <a:latin typeface="Montserrat" pitchFamily="2" charset="77"/>
            </a:endParaRPr>
          </a:p>
        </p:txBody>
      </p:sp>
      <p:sp>
        <p:nvSpPr>
          <p:cNvPr id="24" name="WRITE YOUR NICE…">
            <a:extLst>
              <a:ext uri="{FF2B5EF4-FFF2-40B4-BE49-F238E27FC236}">
                <a16:creationId xmlns:a16="http://schemas.microsoft.com/office/drawing/2014/main" id="{274681D7-AE36-FA4B-A9FB-84D17177B87C}"/>
              </a:ext>
            </a:extLst>
          </p:cNvPr>
          <p:cNvSpPr txBox="1"/>
          <p:nvPr/>
        </p:nvSpPr>
        <p:spPr>
          <a:xfrm>
            <a:off x="1619794" y="1993245"/>
            <a:ext cx="7016354" cy="477821"/>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hangingPunct="1">
              <a:lnSpc>
                <a:spcPct val="90000"/>
              </a:lnSpc>
            </a:pPr>
            <a:r>
              <a:rPr lang="en-US" sz="3200" b="1" spc="600" dirty="0">
                <a:latin typeface="Montserrat" pitchFamily="2" charset="77"/>
              </a:rPr>
              <a:t>“</a:t>
            </a:r>
          </a:p>
        </p:txBody>
      </p:sp>
      <p:sp>
        <p:nvSpPr>
          <p:cNvPr id="25" name="WRITE YOUR NICE…">
            <a:extLst>
              <a:ext uri="{FF2B5EF4-FFF2-40B4-BE49-F238E27FC236}">
                <a16:creationId xmlns:a16="http://schemas.microsoft.com/office/drawing/2014/main" id="{2131549C-271D-FB4B-99E6-5B174B183F29}"/>
              </a:ext>
            </a:extLst>
          </p:cNvPr>
          <p:cNvSpPr txBox="1"/>
          <p:nvPr/>
        </p:nvSpPr>
        <p:spPr>
          <a:xfrm>
            <a:off x="-1306473" y="2900668"/>
            <a:ext cx="7016354" cy="477821"/>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algn="r" hangingPunct="1">
              <a:lnSpc>
                <a:spcPct val="90000"/>
              </a:lnSpc>
            </a:pPr>
            <a:r>
              <a:rPr lang="en-US" sz="3200" b="1" spc="600" dirty="0">
                <a:latin typeface="Montserrat" pitchFamily="2" charset="77"/>
              </a:rPr>
              <a:t>”</a:t>
            </a:r>
          </a:p>
        </p:txBody>
      </p:sp>
    </p:spTree>
    <p:extLst>
      <p:ext uri="{BB962C8B-B14F-4D97-AF65-F5344CB8AC3E}">
        <p14:creationId xmlns:p14="http://schemas.microsoft.com/office/powerpoint/2010/main" val="292989700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3" name="MODERN…"/>
          <p:cNvSpPr txBox="1"/>
          <p:nvPr/>
        </p:nvSpPr>
        <p:spPr>
          <a:xfrm>
            <a:off x="952499" y="710246"/>
            <a:ext cx="8023862" cy="1034255"/>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a:lnSpc>
                <a:spcPct val="80000"/>
              </a:lnSpc>
              <a:defRPr sz="3600" spc="600">
                <a:solidFill>
                  <a:srgbClr val="151314"/>
                </a:solidFill>
                <a:latin typeface="Montserrat Bold"/>
                <a:ea typeface="Montserrat Bold"/>
                <a:cs typeface="Montserrat Bold"/>
                <a:sym typeface="Montserrat Bold"/>
              </a:defRPr>
            </a:pPr>
            <a:r>
              <a:rPr lang="en-US" sz="2700" dirty="0"/>
              <a:t>BEAUTY </a:t>
            </a:r>
            <a:br>
              <a:rPr lang="en-US" sz="2700" dirty="0"/>
            </a:br>
            <a:r>
              <a:rPr lang="en-US" sz="2700" dirty="0"/>
              <a:t>INDUSTRY </a:t>
            </a:r>
            <a:br>
              <a:rPr lang="en-US" sz="2700" dirty="0"/>
            </a:br>
            <a:r>
              <a:rPr lang="en-US" sz="2700" dirty="0"/>
              <a:t>DEMANDS</a:t>
            </a:r>
            <a:endParaRPr sz="2700" dirty="0"/>
          </a:p>
        </p:txBody>
      </p:sp>
      <p:sp>
        <p:nvSpPr>
          <p:cNvPr id="1694" name="Rechteck"/>
          <p:cNvSpPr/>
          <p:nvPr/>
        </p:nvSpPr>
        <p:spPr>
          <a:xfrm>
            <a:off x="484214" y="734637"/>
            <a:ext cx="34290" cy="845864"/>
          </a:xfrm>
          <a:prstGeom prst="rect">
            <a:avLst/>
          </a:prstGeom>
          <a:solidFill>
            <a:srgbClr val="A9A9A9"/>
          </a:solidFill>
          <a:ln w="12700">
            <a:miter lim="400000"/>
          </a:ln>
        </p:spPr>
        <p:txBody>
          <a:bodyPr lIns="38100" tIns="38100" rIns="38100" bIns="38100" anchor="ctr"/>
          <a:lstStyle/>
          <a:p>
            <a:pPr algn="ctr" defTabSz="309555">
              <a:defRPr sz="1600">
                <a:solidFill>
                  <a:srgbClr val="0433FF"/>
                </a:solidFill>
              </a:defRPr>
            </a:pPr>
            <a:endParaRPr sz="1200"/>
          </a:p>
        </p:txBody>
      </p:sp>
      <p:sp>
        <p:nvSpPr>
          <p:cNvPr id="1695" name="Rechteck"/>
          <p:cNvSpPr/>
          <p:nvPr/>
        </p:nvSpPr>
        <p:spPr>
          <a:xfrm>
            <a:off x="0" y="-16514"/>
            <a:ext cx="9144000" cy="287383"/>
          </a:xfrm>
          <a:prstGeom prst="rect">
            <a:avLst/>
          </a:prstGeom>
          <a:solidFill>
            <a:srgbClr val="73623B"/>
          </a:solidFill>
          <a:ln w="12700">
            <a:miter lim="400000"/>
          </a:ln>
        </p:spPr>
        <p:txBody>
          <a:bodyPr lIns="38100" tIns="38100" rIns="38100" bIns="38100" anchor="ctr"/>
          <a:lstStyle/>
          <a:p>
            <a:pPr>
              <a:defRPr sz="1600">
                <a:solidFill>
                  <a:srgbClr val="FFFFFF"/>
                </a:solidFill>
              </a:defRPr>
            </a:pPr>
            <a:endParaRPr sz="1200"/>
          </a:p>
        </p:txBody>
      </p:sp>
      <p:sp>
        <p:nvSpPr>
          <p:cNvPr id="1696" name="Dosduo doloresos rebum. Steo clita kuasd fruda gubergren, nosotra seada meram takimata sanctus est Lorem sus At vero eos et accusam eto justo fosduo dolores etoma jam rebum. Steot clita kuasd gubergren, nosotrad sea takimata sanctus est Lorem ipsdrin for the druamet."/>
          <p:cNvSpPr txBox="1"/>
          <p:nvPr/>
        </p:nvSpPr>
        <p:spPr>
          <a:xfrm>
            <a:off x="934918" y="2105396"/>
            <a:ext cx="8023859" cy="374972"/>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a:defRPr>
                <a:solidFill>
                  <a:srgbClr val="FFFFFF"/>
                </a:solidFill>
              </a:defRPr>
            </a:pPr>
            <a:r>
              <a:rPr lang="en-US" sz="2000" dirty="0">
                <a:solidFill>
                  <a:schemeClr val="tx1">
                    <a:lumMod val="65000"/>
                    <a:lumOff val="35000"/>
                  </a:schemeClr>
                </a:solidFill>
                <a:latin typeface="Montserrat SemiBold" pitchFamily="2" charset="77"/>
                <a:ea typeface="Century Gothic" charset="0"/>
                <a:cs typeface="Century Gothic" charset="0"/>
              </a:rPr>
              <a:t>ESTIMATED GROWTH OF</a:t>
            </a:r>
          </a:p>
        </p:txBody>
      </p:sp>
      <p:sp>
        <p:nvSpPr>
          <p:cNvPr id="1697" name="TextBox 18"/>
          <p:cNvSpPr txBox="1"/>
          <p:nvPr/>
        </p:nvSpPr>
        <p:spPr>
          <a:xfrm>
            <a:off x="484214" y="3101207"/>
            <a:ext cx="7110780" cy="1364218"/>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p>
            <a:pPr lvl="1">
              <a:lnSpc>
                <a:spcPct val="90000"/>
              </a:lnSpc>
              <a:defRPr sz="2000">
                <a:solidFill>
                  <a:srgbClr val="404040"/>
                </a:solidFill>
                <a:latin typeface="Montserrat"/>
                <a:ea typeface="Montserrat"/>
                <a:cs typeface="Montserrat"/>
                <a:sym typeface="Montserrat"/>
              </a:defRPr>
            </a:pPr>
            <a:r>
              <a:rPr lang="en-US" sz="1600" dirty="0"/>
              <a:t>THE GLOBAL BEAUTY &amp; PERSONAL </a:t>
            </a:r>
            <a:br>
              <a:rPr lang="en-US" sz="1600" dirty="0"/>
            </a:br>
            <a:r>
              <a:rPr lang="en-US" sz="1600" dirty="0"/>
              <a:t>	CARE PRODUCTS MARKET IS ANTICIPATED </a:t>
            </a:r>
            <a:br>
              <a:rPr lang="en-US" sz="1600" dirty="0"/>
            </a:br>
            <a:r>
              <a:rPr lang="en-US" sz="1600" dirty="0"/>
              <a:t>	TO GROW FROM $432.7 BILLION IN 2016 </a:t>
            </a:r>
            <a:br>
              <a:rPr lang="en-US" sz="1600" dirty="0"/>
            </a:br>
            <a:r>
              <a:rPr lang="en-US" sz="1600" dirty="0"/>
              <a:t>	TO $750 BILLION BY 2024</a:t>
            </a:r>
          </a:p>
          <a:p>
            <a:pPr lvl="1">
              <a:lnSpc>
                <a:spcPct val="90000"/>
              </a:lnSpc>
              <a:defRPr sz="2000">
                <a:solidFill>
                  <a:srgbClr val="404040"/>
                </a:solidFill>
                <a:latin typeface="Montserrat"/>
                <a:ea typeface="Montserrat"/>
                <a:cs typeface="Montserrat"/>
                <a:sym typeface="Montserrat"/>
              </a:defRPr>
            </a:pPr>
            <a:endParaRPr lang="en-US" sz="1600" dirty="0"/>
          </a:p>
          <a:p>
            <a:pPr lvl="1">
              <a:lnSpc>
                <a:spcPct val="90000"/>
              </a:lnSpc>
              <a:defRPr sz="2000">
                <a:solidFill>
                  <a:srgbClr val="404040"/>
                </a:solidFill>
                <a:latin typeface="Montserrat"/>
                <a:ea typeface="Montserrat"/>
                <a:cs typeface="Montserrat"/>
                <a:sym typeface="Montserrat"/>
              </a:defRPr>
            </a:pPr>
            <a:endParaRPr sz="1600" dirty="0"/>
          </a:p>
        </p:txBody>
      </p:sp>
      <p:sp>
        <p:nvSpPr>
          <p:cNvPr id="35" name="Rectangle 34">
            <a:extLst>
              <a:ext uri="{FF2B5EF4-FFF2-40B4-BE49-F238E27FC236}">
                <a16:creationId xmlns:a16="http://schemas.microsoft.com/office/drawing/2014/main" id="{04AECBD9-FFC1-2640-A7A3-54405F869348}"/>
              </a:ext>
            </a:extLst>
          </p:cNvPr>
          <p:cNvSpPr/>
          <p:nvPr/>
        </p:nvSpPr>
        <p:spPr>
          <a:xfrm>
            <a:off x="812554" y="4801479"/>
            <a:ext cx="4832297" cy="215444"/>
          </a:xfrm>
          <a:prstGeom prst="rect">
            <a:avLst/>
          </a:prstGeom>
        </p:spPr>
        <p:txBody>
          <a:bodyPr wrap="square">
            <a:spAutoFit/>
          </a:bodyPr>
          <a:lstStyle/>
          <a:p>
            <a:r>
              <a:rPr lang="en-US" sz="800" u="sng" dirty="0">
                <a:solidFill>
                  <a:schemeClr val="tx1">
                    <a:lumMod val="65000"/>
                    <a:lumOff val="35000"/>
                  </a:schemeClr>
                </a:solidFill>
                <a:latin typeface="Montserrat Light" pitchFamily="2" charset="77"/>
                <a:hlinkClick r:id="rId2">
                  <a:extLst>
                    <a:ext uri="{A12FA001-AC4F-418D-AE19-62706E023703}">
                      <ahyp:hlinkClr xmlns:ahyp="http://schemas.microsoft.com/office/drawing/2018/hyperlinkcolor" val="tx"/>
                    </a:ext>
                  </a:extLst>
                </a:hlinkClick>
              </a:rPr>
              <a:t>https://www.inkwoodresearch.com/reports/beauty-personal-care-products-market/</a:t>
            </a:r>
            <a:endParaRPr lang="en-US" sz="800" dirty="0">
              <a:solidFill>
                <a:schemeClr val="tx1">
                  <a:lumMod val="65000"/>
                  <a:lumOff val="35000"/>
                </a:schemeClr>
              </a:solidFill>
              <a:latin typeface="Montserrat Light" pitchFamily="2" charset="77"/>
            </a:endParaRPr>
          </a:p>
        </p:txBody>
      </p:sp>
      <p:sp>
        <p:nvSpPr>
          <p:cNvPr id="36" name="Dosduo doloresos rebum. Steo clita kuasd fruda gubergren, nosotra seada meram takimata sanctus est Lorem sus At vero eos et accusam eto justo fosduo dolores etoma jam rebum. Steot clita kuasd gubergren, nosotrad sea takimata sanctus est Lorem ipsdrin for the druamet.">
            <a:extLst>
              <a:ext uri="{FF2B5EF4-FFF2-40B4-BE49-F238E27FC236}">
                <a16:creationId xmlns:a16="http://schemas.microsoft.com/office/drawing/2014/main" id="{D49B58C6-56E6-E542-954C-6288C74792AC}"/>
              </a:ext>
            </a:extLst>
          </p:cNvPr>
          <p:cNvSpPr txBox="1"/>
          <p:nvPr/>
        </p:nvSpPr>
        <p:spPr>
          <a:xfrm>
            <a:off x="934918" y="2379716"/>
            <a:ext cx="8023859" cy="374972"/>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a:defRPr>
                <a:solidFill>
                  <a:srgbClr val="FFFFFF"/>
                </a:solidFill>
              </a:defRPr>
            </a:pPr>
            <a:r>
              <a:rPr lang="en-US" sz="2000" dirty="0">
                <a:solidFill>
                  <a:schemeClr val="tx1">
                    <a:lumMod val="65000"/>
                    <a:lumOff val="35000"/>
                  </a:schemeClr>
                </a:solidFill>
                <a:latin typeface="Montserrat SemiBold" pitchFamily="2" charset="77"/>
                <a:ea typeface="Century Gothic" charset="0"/>
                <a:cs typeface="Century Gothic" charset="0"/>
              </a:rPr>
              <a:t>OVER 57% OVER 8 YEARS </a:t>
            </a:r>
          </a:p>
        </p:txBody>
      </p:sp>
      <p:pic>
        <p:nvPicPr>
          <p:cNvPr id="39" name="Picture 38">
            <a:extLst>
              <a:ext uri="{FF2B5EF4-FFF2-40B4-BE49-F238E27FC236}">
                <a16:creationId xmlns:a16="http://schemas.microsoft.com/office/drawing/2014/main" id="{8696A050-3405-A949-99CF-A356E9069CAF}"/>
              </a:ext>
            </a:extLst>
          </p:cNvPr>
          <p:cNvPicPr>
            <a:picLocks noChangeAspect="1"/>
          </p:cNvPicPr>
          <p:nvPr/>
        </p:nvPicPr>
        <p:blipFill rotWithShape="1">
          <a:blip r:embed="rId3"/>
          <a:srcRect l="13562" t="26122" r="22546" b="4190"/>
          <a:stretch/>
        </p:blipFill>
        <p:spPr>
          <a:xfrm>
            <a:off x="5742851" y="270869"/>
            <a:ext cx="3401150" cy="4872631"/>
          </a:xfrm>
          <a:prstGeom prst="rect">
            <a:avLst/>
          </a:prstGeom>
        </p:spPr>
      </p:pic>
      <p:pic>
        <p:nvPicPr>
          <p:cNvPr id="40" name="image5.png">
            <a:extLst>
              <a:ext uri="{FF2B5EF4-FFF2-40B4-BE49-F238E27FC236}">
                <a16:creationId xmlns:a16="http://schemas.microsoft.com/office/drawing/2014/main" id="{E88D5228-4315-BA44-BDB3-EE20421D1717}"/>
              </a:ext>
            </a:extLst>
          </p:cNvPr>
          <p:cNvPicPr>
            <a:picLocks noChangeAspect="1"/>
          </p:cNvPicPr>
          <p:nvPr/>
        </p:nvPicPr>
        <p:blipFill>
          <a:blip r:embed="rId4">
            <a:extLst/>
          </a:blip>
          <a:stretch>
            <a:fillRect/>
          </a:stretch>
        </p:blipFill>
        <p:spPr>
          <a:xfrm>
            <a:off x="7305267" y="3718157"/>
            <a:ext cx="1579077" cy="319209"/>
          </a:xfrm>
          <a:prstGeom prst="rect">
            <a:avLst/>
          </a:prstGeom>
          <a:ln w="12700">
            <a:miter lim="400000"/>
          </a:ln>
        </p:spPr>
      </p:pic>
    </p:spTree>
    <p:extLst>
      <p:ext uri="{BB962C8B-B14F-4D97-AF65-F5344CB8AC3E}">
        <p14:creationId xmlns:p14="http://schemas.microsoft.com/office/powerpoint/2010/main" val="345257244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 name="Text"/>
          <p:cNvSpPr txBox="1">
            <a:spLocks noGrp="1"/>
          </p:cNvSpPr>
          <p:nvPr>
            <p:ph type="sldNum" sz="quarter" idx="2"/>
          </p:nvPr>
        </p:nvSpPr>
        <p:spPr>
          <a:xfrm>
            <a:off x="476250" y="4660460"/>
            <a:ext cx="115416" cy="189796"/>
          </a:xfrm>
          <a:prstGeom prst="rect">
            <a:avLst/>
          </a:prstGeom>
          <a:extLst>
            <a:ext uri="{C572A759-6A51-4108-AA02-DFA0A04FC94B}">
              <ma14:wrappingTextBoxFlag xmlns="" xmlns:ma14="http://schemas.microsoft.com/office/mac/drawingml/2011/main" val="1"/>
            </a:ext>
          </a:extLst>
        </p:spPr>
        <p:txBody>
          <a:bodyPr/>
          <a:lstStyle>
            <a:lvl1pPr defTabSz="309563">
              <a:defRPr sz="900"/>
            </a:lvl1pPr>
          </a:lstStyle>
          <a:p>
            <a:fld id="{86CB4B4D-7CA3-9044-876B-883B54F8677D}" type="slidenum">
              <a:rPr>
                <a:latin typeface="Helvetica Light"/>
                <a:sym typeface="Helvetica Light"/>
              </a:rPr>
              <a:pPr/>
              <a:t>6</a:t>
            </a:fld>
            <a:endParaRPr>
              <a:latin typeface="Helvetica Light"/>
              <a:sym typeface="Helvetica Light"/>
            </a:endParaRPr>
          </a:p>
        </p:txBody>
      </p:sp>
      <p:sp>
        <p:nvSpPr>
          <p:cNvPr id="1726" name="Rechteck"/>
          <p:cNvSpPr/>
          <p:nvPr/>
        </p:nvSpPr>
        <p:spPr>
          <a:xfrm>
            <a:off x="956073" y="714375"/>
            <a:ext cx="7239001" cy="3714750"/>
          </a:xfrm>
          <a:prstGeom prst="rect">
            <a:avLst/>
          </a:prstGeom>
          <a:solidFill>
            <a:srgbClr val="FFFFFF"/>
          </a:solidFill>
          <a:ln w="12700">
            <a:miter lim="400000"/>
          </a:ln>
        </p:spPr>
        <p:txBody>
          <a:bodyPr lIns="38100" tIns="38100" rIns="38100" bIns="38100" anchor="ctr"/>
          <a:lstStyle/>
          <a:p>
            <a:pPr defTabSz="685800">
              <a:defRPr sz="1600">
                <a:solidFill>
                  <a:srgbClr val="FFFFFF"/>
                </a:solidFill>
              </a:defRPr>
            </a:pPr>
            <a:endParaRPr sz="1200">
              <a:solidFill>
                <a:srgbClr val="FFFFFF"/>
              </a:solidFill>
              <a:latin typeface="Helvetica Light"/>
              <a:sym typeface="Helvetica Light"/>
            </a:endParaRPr>
          </a:p>
        </p:txBody>
      </p:sp>
      <p:sp>
        <p:nvSpPr>
          <p:cNvPr id="1727" name="WRITE YOUR NICE…"/>
          <p:cNvSpPr txBox="1"/>
          <p:nvPr/>
        </p:nvSpPr>
        <p:spPr>
          <a:xfrm>
            <a:off x="1670448" y="1331247"/>
            <a:ext cx="7016354" cy="701857"/>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nchor="ctr">
            <a:spAutoFit/>
          </a:bodyPr>
          <a:lstStyle/>
          <a:p>
            <a:pPr defTabSz="685800">
              <a:lnSpc>
                <a:spcPct val="80000"/>
              </a:lnSpc>
              <a:defRPr sz="3600" spc="720">
                <a:solidFill>
                  <a:srgbClr val="151314"/>
                </a:solidFill>
                <a:latin typeface="Montserrat Bold"/>
                <a:ea typeface="Montserrat Bold"/>
                <a:cs typeface="Montserrat Bold"/>
                <a:sym typeface="Montserrat Bold"/>
              </a:defRPr>
            </a:pPr>
            <a:r>
              <a:rPr lang="en-US" sz="2700" spc="540" dirty="0">
                <a:solidFill>
                  <a:srgbClr val="151314"/>
                </a:solidFill>
                <a:latin typeface="Montserrat Bold"/>
                <a:sym typeface="Montserrat Bold"/>
              </a:rPr>
              <a:t>EMOTION IS AT </a:t>
            </a:r>
            <a:br>
              <a:rPr lang="en-US" sz="2700" spc="540" dirty="0">
                <a:solidFill>
                  <a:srgbClr val="151314"/>
                </a:solidFill>
                <a:latin typeface="Montserrat Bold"/>
                <a:sym typeface="Montserrat Bold"/>
              </a:rPr>
            </a:br>
            <a:r>
              <a:rPr lang="en-US" sz="2700" spc="540" dirty="0">
                <a:solidFill>
                  <a:srgbClr val="151314"/>
                </a:solidFill>
                <a:latin typeface="Montserrat Bold"/>
                <a:sym typeface="Montserrat Bold"/>
              </a:rPr>
              <a:t>THE FOREFRONT</a:t>
            </a:r>
            <a:endParaRPr sz="2700" spc="540" dirty="0">
              <a:solidFill>
                <a:srgbClr val="151314"/>
              </a:solidFill>
              <a:latin typeface="Montserrat Bold"/>
              <a:sym typeface="Montserrat Bold"/>
            </a:endParaRPr>
          </a:p>
        </p:txBody>
      </p:sp>
      <p:sp>
        <p:nvSpPr>
          <p:cNvPr id="1728" name="Dosduo doloresos rebum. Steo clita kuasd fruda gubergren, nosotra seada meram takimata sanctus est Lorem sus At vero eos et accusam eto justo fosduo dolores etoma jam rebum. Steot clita kuasd gubergren, nosotrad sea takimata sanctus est Lorem ipsdrin for the druamet."/>
          <p:cNvSpPr txBox="1"/>
          <p:nvPr/>
        </p:nvSpPr>
        <p:spPr>
          <a:xfrm>
            <a:off x="1705615" y="2236106"/>
            <a:ext cx="6707072" cy="1758172"/>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r>
              <a:rPr lang="en-US" sz="1600" dirty="0">
                <a:latin typeface="Montserrat" pitchFamily="2" charset="77"/>
              </a:rPr>
              <a:t>90% of the decisions we make are </a:t>
            </a:r>
            <a:br>
              <a:rPr lang="en-US" sz="1600" dirty="0">
                <a:latin typeface="Montserrat" pitchFamily="2" charset="77"/>
              </a:rPr>
            </a:br>
            <a:r>
              <a:rPr lang="en-US" sz="1600" dirty="0">
                <a:latin typeface="Montserrat" pitchFamily="2" charset="77"/>
              </a:rPr>
              <a:t>emotional, and thinking about </a:t>
            </a:r>
            <a:br>
              <a:rPr lang="en-US" sz="1600" dirty="0">
                <a:latin typeface="Montserrat" pitchFamily="2" charset="77"/>
              </a:rPr>
            </a:br>
            <a:r>
              <a:rPr lang="en-US" sz="1600" dirty="0">
                <a:latin typeface="Montserrat" pitchFamily="2" charset="77"/>
              </a:rPr>
              <a:t>what will drive the beauty industry’s </a:t>
            </a:r>
            <a:br>
              <a:rPr lang="en-US" sz="1600" dirty="0">
                <a:latin typeface="Montserrat" pitchFamily="2" charset="77"/>
              </a:rPr>
            </a:br>
            <a:r>
              <a:rPr lang="en-US" sz="1600" dirty="0">
                <a:latin typeface="Montserrat" pitchFamily="2" charset="77"/>
              </a:rPr>
              <a:t>growth and change in the year to </a:t>
            </a:r>
            <a:br>
              <a:rPr lang="en-US" sz="1600" dirty="0">
                <a:latin typeface="Montserrat" pitchFamily="2" charset="77"/>
              </a:rPr>
            </a:br>
            <a:r>
              <a:rPr lang="en-US" sz="1600" dirty="0">
                <a:latin typeface="Montserrat" pitchFamily="2" charset="77"/>
              </a:rPr>
              <a:t>come, emotion is at the forefront. </a:t>
            </a:r>
            <a:br>
              <a:rPr lang="en-US" sz="1600" dirty="0">
                <a:latin typeface="Montserrat" pitchFamily="2" charset="77"/>
              </a:rPr>
            </a:br>
            <a:r>
              <a:rPr lang="en-US" sz="1600" dirty="0">
                <a:latin typeface="Montserrat" pitchFamily="2" charset="77"/>
              </a:rPr>
              <a:t>After all, what can be more </a:t>
            </a:r>
            <a:br>
              <a:rPr lang="en-US" sz="1600" dirty="0">
                <a:latin typeface="Montserrat" pitchFamily="2" charset="77"/>
              </a:rPr>
            </a:br>
            <a:r>
              <a:rPr lang="en-US" sz="1600" dirty="0">
                <a:latin typeface="Montserrat" pitchFamily="2" charset="77"/>
              </a:rPr>
              <a:t>emotional than beauty? </a:t>
            </a:r>
          </a:p>
        </p:txBody>
      </p:sp>
      <p:pic>
        <p:nvPicPr>
          <p:cNvPr id="13" name="Picture Placeholder 7" descr="A group of people sitting at a table&#10;&#10;Description automatically generated">
            <a:extLst>
              <a:ext uri="{FF2B5EF4-FFF2-40B4-BE49-F238E27FC236}">
                <a16:creationId xmlns:a16="http://schemas.microsoft.com/office/drawing/2014/main" id="{091E65F4-9DE5-6B40-8413-92C1F3A484E2}"/>
              </a:ext>
            </a:extLst>
          </p:cNvPr>
          <p:cNvPicPr>
            <a:picLocks noGrp="1" noChangeAspect="1"/>
          </p:cNvPicPr>
          <p:nvPr>
            <p:ph type="pic" sz="half" idx="13"/>
          </p:nvPr>
        </p:nvPicPr>
        <p:blipFill rotWithShape="1">
          <a:blip r:embed="rId2" cstate="print">
            <a:extLst>
              <a:ext uri="{28A0092B-C50C-407E-A947-70E740481C1C}">
                <a14:useLocalDpi xmlns:a14="http://schemas.microsoft.com/office/drawing/2010/main" val="0"/>
              </a:ext>
            </a:extLst>
          </a:blip>
          <a:srcRect t="17532" b="28772"/>
          <a:stretch/>
        </p:blipFill>
        <p:spPr>
          <a:xfrm>
            <a:off x="5762625" y="2258131"/>
            <a:ext cx="3033917" cy="2170994"/>
          </a:xfrm>
        </p:spPr>
      </p:pic>
      <p:sp>
        <p:nvSpPr>
          <p:cNvPr id="14" name="Dosduo doloresos rebum. Steo clita kuasd fruda gubergren, nosotra seada meram takimata sanctus est Lorem sus At vero eos et accusam eto justo fosduo dolores etoma jam rebum. Steot clita kuasd gubergren, nosotrad sea takimata sanctus est Lorem ipsdrin for the druamet.">
            <a:extLst>
              <a:ext uri="{FF2B5EF4-FFF2-40B4-BE49-F238E27FC236}">
                <a16:creationId xmlns:a16="http://schemas.microsoft.com/office/drawing/2014/main" id="{056BE73B-AB1C-CE4C-8D75-F58040ED8BD6}"/>
              </a:ext>
            </a:extLst>
          </p:cNvPr>
          <p:cNvSpPr txBox="1"/>
          <p:nvPr/>
        </p:nvSpPr>
        <p:spPr>
          <a:xfrm>
            <a:off x="920423" y="4757447"/>
            <a:ext cx="7876119" cy="1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7145" tIns="17145" rIns="17145" bIns="17145" anchor="ctr">
            <a:spAutoFit/>
          </a:bodyPr>
          <a:lstStyle/>
          <a:p>
            <a:pPr algn="r">
              <a:lnSpc>
                <a:spcPct val="120000"/>
              </a:lnSpc>
              <a:defRPr sz="1000">
                <a:solidFill>
                  <a:srgbClr val="595457"/>
                </a:solidFill>
                <a:latin typeface="Century Gothic"/>
                <a:ea typeface="Century Gothic"/>
                <a:cs typeface="Century Gothic"/>
                <a:sym typeface="Century Gothic"/>
              </a:defRPr>
            </a:pPr>
            <a:r>
              <a:rPr sz="600" dirty="0">
                <a:solidFill>
                  <a:schemeClr val="tx1">
                    <a:lumMod val="65000"/>
                    <a:lumOff val="35000"/>
                  </a:schemeClr>
                </a:solidFill>
              </a:rPr>
              <a:t>http://</a:t>
            </a:r>
            <a:r>
              <a:rPr sz="600" dirty="0" err="1">
                <a:solidFill>
                  <a:schemeClr val="tx1">
                    <a:lumMod val="65000"/>
                    <a:lumOff val="35000"/>
                  </a:schemeClr>
                </a:solidFill>
              </a:rPr>
              <a:t>customdirectpromo.com</a:t>
            </a:r>
            <a:r>
              <a:rPr sz="600" dirty="0">
                <a:solidFill>
                  <a:schemeClr val="tx1">
                    <a:lumMod val="65000"/>
                    <a:lumOff val="35000"/>
                  </a:schemeClr>
                </a:solidFill>
              </a:rPr>
              <a:t>/</a:t>
            </a:r>
            <a:r>
              <a:rPr sz="600" dirty="0" err="1">
                <a:solidFill>
                  <a:schemeClr val="tx1">
                    <a:lumMod val="65000"/>
                    <a:lumOff val="35000"/>
                  </a:schemeClr>
                </a:solidFill>
              </a:rPr>
              <a:t>wp</a:t>
            </a:r>
            <a:r>
              <a:rPr sz="600" dirty="0">
                <a:solidFill>
                  <a:schemeClr val="tx1">
                    <a:lumMod val="65000"/>
                    <a:lumOff val="35000"/>
                  </a:schemeClr>
                </a:solidFill>
              </a:rPr>
              <a:t>-content/uploads/2018/01/The-Beauty-Economy-Outlook-for-2018.pdf</a:t>
            </a:r>
          </a:p>
        </p:txBody>
      </p:sp>
    </p:spTree>
    <p:extLst>
      <p:ext uri="{BB962C8B-B14F-4D97-AF65-F5344CB8AC3E}">
        <p14:creationId xmlns:p14="http://schemas.microsoft.com/office/powerpoint/2010/main" val="54062148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 name="Text"/>
          <p:cNvSpPr txBox="1">
            <a:spLocks noGrp="1"/>
          </p:cNvSpPr>
          <p:nvPr>
            <p:ph type="sldNum" sz="quarter" idx="2"/>
          </p:nvPr>
        </p:nvSpPr>
        <p:spPr>
          <a:xfrm>
            <a:off x="476250" y="4660460"/>
            <a:ext cx="115416" cy="189796"/>
          </a:xfrm>
          <a:prstGeom prst="rect">
            <a:avLst/>
          </a:prstGeom>
          <a:extLst>
            <a:ext uri="{C572A759-6A51-4108-AA02-DFA0A04FC94B}">
              <ma14:wrappingTextBoxFlag xmlns="" xmlns:ma14="http://schemas.microsoft.com/office/mac/drawingml/2011/main" val="1"/>
            </a:ext>
          </a:extLst>
        </p:spPr>
        <p:txBody>
          <a:bodyPr/>
          <a:lstStyle>
            <a:lvl1pPr defTabSz="309563">
              <a:defRPr sz="900"/>
            </a:lvl1pPr>
          </a:lstStyle>
          <a:p>
            <a:fld id="{86CB4B4D-7CA3-9044-876B-883B54F8677D}" type="slidenum">
              <a:rPr>
                <a:latin typeface="Helvetica Light"/>
                <a:sym typeface="Helvetica Light"/>
              </a:rPr>
              <a:pPr/>
              <a:t>7</a:t>
            </a:fld>
            <a:endParaRPr>
              <a:latin typeface="Helvetica Light"/>
              <a:sym typeface="Helvetica Light"/>
            </a:endParaRPr>
          </a:p>
        </p:txBody>
      </p:sp>
      <p:sp>
        <p:nvSpPr>
          <p:cNvPr id="1726" name="Rechteck"/>
          <p:cNvSpPr/>
          <p:nvPr/>
        </p:nvSpPr>
        <p:spPr>
          <a:xfrm>
            <a:off x="956073" y="714375"/>
            <a:ext cx="7239001" cy="3714750"/>
          </a:xfrm>
          <a:prstGeom prst="rect">
            <a:avLst/>
          </a:prstGeom>
          <a:solidFill>
            <a:srgbClr val="FFFFFF"/>
          </a:solidFill>
          <a:ln w="12700">
            <a:miter lim="400000"/>
          </a:ln>
        </p:spPr>
        <p:txBody>
          <a:bodyPr lIns="38100" tIns="38100" rIns="38100" bIns="38100" anchor="ctr"/>
          <a:lstStyle/>
          <a:p>
            <a:pPr defTabSz="685800">
              <a:defRPr sz="1600">
                <a:solidFill>
                  <a:srgbClr val="FFFFFF"/>
                </a:solidFill>
              </a:defRPr>
            </a:pPr>
            <a:endParaRPr sz="1200">
              <a:solidFill>
                <a:srgbClr val="FFFFFF"/>
              </a:solidFill>
              <a:latin typeface="Helvetica Light"/>
              <a:sym typeface="Helvetica Light"/>
            </a:endParaRPr>
          </a:p>
        </p:txBody>
      </p:sp>
      <p:sp>
        <p:nvSpPr>
          <p:cNvPr id="1727" name="WRITE YOUR NICE…"/>
          <p:cNvSpPr txBox="1"/>
          <p:nvPr/>
        </p:nvSpPr>
        <p:spPr>
          <a:xfrm>
            <a:off x="1670445" y="1213680"/>
            <a:ext cx="7016354" cy="701857"/>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defTabSz="685800">
              <a:lnSpc>
                <a:spcPct val="80000"/>
              </a:lnSpc>
              <a:defRPr sz="3600" spc="720">
                <a:solidFill>
                  <a:srgbClr val="151314"/>
                </a:solidFill>
                <a:latin typeface="Montserrat Bold"/>
                <a:ea typeface="Montserrat Bold"/>
                <a:cs typeface="Montserrat Bold"/>
                <a:sym typeface="Montserrat Bold"/>
              </a:defRPr>
            </a:pPr>
            <a:r>
              <a:rPr lang="en-US" sz="2700" spc="540" dirty="0">
                <a:solidFill>
                  <a:srgbClr val="151314"/>
                </a:solidFill>
                <a:latin typeface="Montserrat Bold"/>
                <a:sym typeface="Montserrat Bold"/>
              </a:rPr>
              <a:t>PERFECT POSITIONING – </a:t>
            </a:r>
            <a:br>
              <a:rPr lang="en-US" sz="2700" spc="540" dirty="0">
                <a:solidFill>
                  <a:srgbClr val="151314"/>
                </a:solidFill>
                <a:latin typeface="Montserrat Bold"/>
                <a:sym typeface="Montserrat Bold"/>
              </a:rPr>
            </a:br>
            <a:r>
              <a:rPr lang="en-US" sz="2700" spc="540" dirty="0">
                <a:solidFill>
                  <a:srgbClr val="151314"/>
                </a:solidFill>
                <a:latin typeface="Montserrat Bold"/>
                <a:sym typeface="Montserrat Bold"/>
              </a:rPr>
              <a:t>ENTREPRENEURISM</a:t>
            </a:r>
            <a:endParaRPr sz="2700" spc="540" dirty="0">
              <a:solidFill>
                <a:srgbClr val="151314"/>
              </a:solidFill>
              <a:latin typeface="Montserrat Bold"/>
              <a:sym typeface="Montserrat Bold"/>
            </a:endParaRPr>
          </a:p>
        </p:txBody>
      </p:sp>
      <p:sp>
        <p:nvSpPr>
          <p:cNvPr id="1728" name="Dosduo doloresos rebum. Steo clita kuasd fruda gubergren, nosotra seada meram takimata sanctus est Lorem sus At vero eos et accusam eto justo fosduo dolores etoma jam rebum. Steot clita kuasd gubergren, nosotrad sea takimata sanctus est Lorem ipsdrin for the druamet."/>
          <p:cNvSpPr txBox="1"/>
          <p:nvPr/>
        </p:nvSpPr>
        <p:spPr>
          <a:xfrm>
            <a:off x="1670445" y="2707920"/>
            <a:ext cx="7203831" cy="1342673"/>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nchor="ctr">
            <a:spAutoFit/>
          </a:bodyPr>
          <a:lstStyle/>
          <a:p>
            <a:pPr>
              <a:spcBef>
                <a:spcPts val="900"/>
              </a:spcBef>
              <a:defRPr sz="2500">
                <a:solidFill>
                  <a:srgbClr val="262626"/>
                </a:solidFill>
              </a:defRPr>
            </a:pPr>
            <a:r>
              <a:rPr lang="en-US" sz="1400" dirty="0">
                <a:solidFill>
                  <a:schemeClr val="tx1">
                    <a:lumMod val="50000"/>
                    <a:lumOff val="50000"/>
                  </a:schemeClr>
                </a:solidFill>
                <a:latin typeface="Montserrat" pitchFamily="2" charset="77"/>
                <a:ea typeface="Palatino"/>
                <a:cs typeface="Palatino"/>
                <a:sym typeface="Palatino"/>
              </a:rPr>
              <a:t>As a Motives Beauty Advisor, you can position yourself in the </a:t>
            </a:r>
            <a:br>
              <a:rPr lang="en-US" sz="1400" dirty="0">
                <a:solidFill>
                  <a:schemeClr val="tx1">
                    <a:lumMod val="50000"/>
                    <a:lumOff val="50000"/>
                  </a:schemeClr>
                </a:solidFill>
                <a:latin typeface="Montserrat" pitchFamily="2" charset="77"/>
                <a:ea typeface="Palatino"/>
                <a:cs typeface="Palatino"/>
                <a:sym typeface="Palatino"/>
              </a:rPr>
            </a:br>
            <a:r>
              <a:rPr lang="en-US" sz="1400" dirty="0">
                <a:solidFill>
                  <a:schemeClr val="tx1">
                    <a:lumMod val="50000"/>
                    <a:lumOff val="50000"/>
                  </a:schemeClr>
                </a:solidFill>
                <a:latin typeface="Montserrat" pitchFamily="2" charset="77"/>
                <a:ea typeface="Palatino"/>
                <a:cs typeface="Palatino"/>
                <a:sym typeface="Palatino"/>
              </a:rPr>
              <a:t>middle of this purchasing power to earn a piece of the pie! </a:t>
            </a:r>
          </a:p>
          <a:p>
            <a:pPr>
              <a:spcBef>
                <a:spcPts val="900"/>
              </a:spcBef>
              <a:defRPr sz="2500">
                <a:solidFill>
                  <a:srgbClr val="262626"/>
                </a:solidFill>
              </a:defRPr>
            </a:pPr>
            <a:r>
              <a:rPr lang="en-US" sz="1400" dirty="0">
                <a:solidFill>
                  <a:srgbClr val="262626"/>
                </a:solidFill>
                <a:latin typeface="Montserrat Medium" pitchFamily="2" charset="77"/>
                <a:ea typeface="Palatino"/>
                <a:cs typeface="Palatino"/>
                <a:sym typeface="Palatino"/>
              </a:rPr>
              <a:t>THE PROFITS HAVE TO GO SOMEWHERE </a:t>
            </a:r>
          </a:p>
          <a:p>
            <a:pPr>
              <a:spcBef>
                <a:spcPts val="900"/>
              </a:spcBef>
              <a:defRPr sz="2500">
                <a:solidFill>
                  <a:srgbClr val="262626"/>
                </a:solidFill>
              </a:defRPr>
            </a:pPr>
            <a:r>
              <a:rPr lang="en-US" sz="1400" dirty="0">
                <a:solidFill>
                  <a:schemeClr val="tx1">
                    <a:lumMod val="50000"/>
                    <a:lumOff val="50000"/>
                  </a:schemeClr>
                </a:solidFill>
                <a:latin typeface="Montserrat" pitchFamily="2" charset="77"/>
                <a:ea typeface="Palatino"/>
                <a:cs typeface="Palatino"/>
                <a:sym typeface="Palatino"/>
              </a:rPr>
              <a:t>We offer the best products in the marketplace, at the most competitive </a:t>
            </a:r>
            <a:br>
              <a:rPr lang="en-US" sz="1400" dirty="0">
                <a:solidFill>
                  <a:schemeClr val="tx1">
                    <a:lumMod val="50000"/>
                    <a:lumOff val="50000"/>
                  </a:schemeClr>
                </a:solidFill>
                <a:latin typeface="Montserrat" pitchFamily="2" charset="77"/>
                <a:ea typeface="Palatino"/>
                <a:cs typeface="Palatino"/>
                <a:sym typeface="Palatino"/>
              </a:rPr>
            </a:br>
            <a:r>
              <a:rPr lang="en-US" sz="1400" dirty="0">
                <a:solidFill>
                  <a:schemeClr val="tx1">
                    <a:lumMod val="50000"/>
                    <a:lumOff val="50000"/>
                  </a:schemeClr>
                </a:solidFill>
                <a:latin typeface="Montserrat" pitchFamily="2" charset="77"/>
                <a:ea typeface="Palatino"/>
                <a:cs typeface="Palatino"/>
                <a:sym typeface="Palatino"/>
              </a:rPr>
              <a:t>price, while offering the ability to leverage a proven business system</a:t>
            </a:r>
          </a:p>
        </p:txBody>
      </p:sp>
      <p:sp>
        <p:nvSpPr>
          <p:cNvPr id="1729" name="Dosduo doloresos rebum. Steo clita kuasd fruda gubergren, nosotra seada meram takimata sanctus est Lorem sus At vero eos et accusam eto justo fosduo dolores etoma jam rebum. Steot clita kuasd gubergren, nosotrad sea takimata sanctus est Lorem ipsdrin for the druamet."/>
          <p:cNvSpPr txBox="1"/>
          <p:nvPr/>
        </p:nvSpPr>
        <p:spPr>
          <a:xfrm>
            <a:off x="1670445" y="2127383"/>
            <a:ext cx="7804637" cy="366509"/>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defTabSz="685800"/>
            <a:r>
              <a:rPr lang="en-US" sz="1950" dirty="0"/>
              <a:t>LEVERAGE</a:t>
            </a:r>
            <a:endParaRPr sz="1950" dirty="0"/>
          </a:p>
        </p:txBody>
      </p:sp>
      <p:sp>
        <p:nvSpPr>
          <p:cNvPr id="13" name="Shape 3636">
            <a:extLst>
              <a:ext uri="{FF2B5EF4-FFF2-40B4-BE49-F238E27FC236}">
                <a16:creationId xmlns:a16="http://schemas.microsoft.com/office/drawing/2014/main" id="{881B2581-3B6F-FB42-A315-0978A33D7895}"/>
              </a:ext>
            </a:extLst>
          </p:cNvPr>
          <p:cNvSpPr/>
          <p:nvPr/>
        </p:nvSpPr>
        <p:spPr>
          <a:xfrm>
            <a:off x="6222590" y="4697158"/>
            <a:ext cx="2651686" cy="192358"/>
          </a:xfrm>
          <a:prstGeom prst="rect">
            <a:avLst/>
          </a:prstGeom>
          <a:ln w="12700">
            <a:miter lim="400000"/>
          </a:ln>
          <a:extLst>
            <a:ext uri="{C572A759-6A51-4108-AA02-DFA0A04FC94B}">
              <ma14:wrappingTextBoxFlag xmlns:ma14="http://schemas.microsoft.com/office/mac/drawingml/2011/main" xmlns="" val="1"/>
            </a:ext>
          </a:extLst>
        </p:spPr>
        <p:txBody>
          <a:bodyPr wrap="none" lIns="34289" tIns="34289" rIns="34289" bIns="34289">
            <a:spAutoFit/>
          </a:bodyPr>
          <a:lstStyle>
            <a:lvl1pPr>
              <a:defRPr sz="1400">
                <a:solidFill>
                  <a:srgbClr val="221C35"/>
                </a:solidFill>
              </a:defRPr>
            </a:lvl1pPr>
          </a:lstStyle>
          <a:p>
            <a:r>
              <a:rPr sz="800" dirty="0">
                <a:latin typeface="Montserrat Light" pitchFamily="2" charset="77"/>
                <a:ea typeface="Palatino"/>
                <a:cs typeface="Palatino"/>
                <a:sym typeface="Palatino"/>
              </a:rPr>
              <a:t>**Source: http://www.economist.com/node/1795852</a:t>
            </a:r>
          </a:p>
        </p:txBody>
      </p:sp>
    </p:spTree>
    <p:extLst>
      <p:ext uri="{BB962C8B-B14F-4D97-AF65-F5344CB8AC3E}">
        <p14:creationId xmlns:p14="http://schemas.microsoft.com/office/powerpoint/2010/main" val="121109264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 name="Text"/>
          <p:cNvSpPr txBox="1">
            <a:spLocks noGrp="1"/>
          </p:cNvSpPr>
          <p:nvPr>
            <p:ph type="sldNum" sz="quarter" idx="2"/>
          </p:nvPr>
        </p:nvSpPr>
        <p:spPr>
          <a:xfrm>
            <a:off x="476250" y="4660460"/>
            <a:ext cx="115416" cy="189796"/>
          </a:xfrm>
          <a:prstGeom prst="rect">
            <a:avLst/>
          </a:prstGeom>
          <a:extLst>
            <a:ext uri="{C572A759-6A51-4108-AA02-DFA0A04FC94B}">
              <ma14:wrappingTextBoxFlag xmlns="" xmlns:ma14="http://schemas.microsoft.com/office/mac/drawingml/2011/main" val="1"/>
            </a:ext>
          </a:extLst>
        </p:spPr>
        <p:txBody>
          <a:bodyPr/>
          <a:lstStyle>
            <a:lvl1pPr defTabSz="309563">
              <a:defRPr sz="900"/>
            </a:lvl1pPr>
          </a:lstStyle>
          <a:p>
            <a:fld id="{86CB4B4D-7CA3-9044-876B-883B54F8677D}" type="slidenum">
              <a:rPr>
                <a:latin typeface="Helvetica Light"/>
                <a:sym typeface="Helvetica Light"/>
              </a:rPr>
              <a:pPr/>
              <a:t>8</a:t>
            </a:fld>
            <a:endParaRPr>
              <a:latin typeface="Helvetica Light"/>
              <a:sym typeface="Helvetica Light"/>
            </a:endParaRPr>
          </a:p>
        </p:txBody>
      </p:sp>
      <p:sp>
        <p:nvSpPr>
          <p:cNvPr id="1726" name="Rechteck"/>
          <p:cNvSpPr/>
          <p:nvPr/>
        </p:nvSpPr>
        <p:spPr>
          <a:xfrm>
            <a:off x="956073" y="714375"/>
            <a:ext cx="7239001" cy="3714750"/>
          </a:xfrm>
          <a:prstGeom prst="rect">
            <a:avLst/>
          </a:prstGeom>
          <a:solidFill>
            <a:srgbClr val="FFFFFF"/>
          </a:solidFill>
          <a:ln w="12700">
            <a:miter lim="400000"/>
          </a:ln>
        </p:spPr>
        <p:txBody>
          <a:bodyPr lIns="38100" tIns="38100" rIns="38100" bIns="38100" anchor="ctr"/>
          <a:lstStyle/>
          <a:p>
            <a:pPr defTabSz="685800">
              <a:defRPr sz="1600">
                <a:solidFill>
                  <a:srgbClr val="FFFFFF"/>
                </a:solidFill>
              </a:defRPr>
            </a:pPr>
            <a:endParaRPr sz="1200">
              <a:solidFill>
                <a:srgbClr val="FFFFFF"/>
              </a:solidFill>
              <a:latin typeface="Helvetica Light"/>
              <a:sym typeface="Helvetica Light"/>
            </a:endParaRPr>
          </a:p>
        </p:txBody>
      </p:sp>
      <p:sp>
        <p:nvSpPr>
          <p:cNvPr id="1727" name="WRITE YOUR NICE…"/>
          <p:cNvSpPr txBox="1"/>
          <p:nvPr/>
        </p:nvSpPr>
        <p:spPr>
          <a:xfrm>
            <a:off x="1478567" y="2249265"/>
            <a:ext cx="7016354" cy="1034255"/>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nchor="ctr">
            <a:spAutoFit/>
          </a:bodyPr>
          <a:lstStyle/>
          <a:p>
            <a:pPr defTabSz="685800">
              <a:lnSpc>
                <a:spcPct val="80000"/>
              </a:lnSpc>
              <a:defRPr sz="3600" spc="720">
                <a:solidFill>
                  <a:srgbClr val="151314"/>
                </a:solidFill>
                <a:latin typeface="Montserrat Bold"/>
                <a:ea typeface="Montserrat Bold"/>
                <a:cs typeface="Montserrat Bold"/>
                <a:sym typeface="Montserrat Bold"/>
              </a:defRPr>
            </a:pPr>
            <a:r>
              <a:rPr lang="en-US" sz="2700" spc="540" dirty="0">
                <a:solidFill>
                  <a:srgbClr val="151314"/>
                </a:solidFill>
                <a:latin typeface="Montserrat Bold"/>
                <a:sym typeface="Montserrat Bold"/>
              </a:rPr>
              <a:t>WAKE UP</a:t>
            </a:r>
          </a:p>
          <a:p>
            <a:pPr defTabSz="685800">
              <a:lnSpc>
                <a:spcPct val="80000"/>
              </a:lnSpc>
              <a:defRPr sz="3600" spc="720">
                <a:solidFill>
                  <a:srgbClr val="151314"/>
                </a:solidFill>
                <a:latin typeface="Montserrat Bold"/>
                <a:ea typeface="Montserrat Bold"/>
                <a:cs typeface="Montserrat Bold"/>
                <a:sym typeface="Montserrat Bold"/>
              </a:defRPr>
            </a:pPr>
            <a:r>
              <a:rPr lang="en-US" sz="2700" spc="540" dirty="0">
                <a:solidFill>
                  <a:srgbClr val="151314"/>
                </a:solidFill>
                <a:latin typeface="Montserrat Bold"/>
                <a:sym typeface="Montserrat Bold"/>
              </a:rPr>
              <a:t>&amp; MAKE-UP </a:t>
            </a:r>
          </a:p>
          <a:p>
            <a:pPr defTabSz="685800">
              <a:lnSpc>
                <a:spcPct val="80000"/>
              </a:lnSpc>
              <a:defRPr sz="3600" spc="720">
                <a:solidFill>
                  <a:srgbClr val="151314"/>
                </a:solidFill>
                <a:latin typeface="Montserrat Bold"/>
                <a:ea typeface="Montserrat Bold"/>
                <a:cs typeface="Montserrat Bold"/>
                <a:sym typeface="Montserrat Bold"/>
              </a:defRPr>
            </a:pPr>
            <a:endParaRPr sz="2700" spc="540" dirty="0">
              <a:solidFill>
                <a:srgbClr val="151314"/>
              </a:solidFill>
              <a:latin typeface="Montserrat Bold"/>
              <a:sym typeface="Montserrat Bold"/>
            </a:endParaRPr>
          </a:p>
        </p:txBody>
      </p:sp>
      <p:pic>
        <p:nvPicPr>
          <p:cNvPr id="10" name="image32.jpg" descr="SEXYmetal.jpg">
            <a:extLst>
              <a:ext uri="{FF2B5EF4-FFF2-40B4-BE49-F238E27FC236}">
                <a16:creationId xmlns:a16="http://schemas.microsoft.com/office/drawing/2014/main" id="{188F52A1-6B3D-6249-95B0-D8224C46F999}"/>
              </a:ext>
            </a:extLst>
          </p:cNvPr>
          <p:cNvPicPr/>
          <p:nvPr/>
        </p:nvPicPr>
        <p:blipFill>
          <a:blip r:embed="rId2">
            <a:extLst/>
          </a:blip>
          <a:stretch>
            <a:fillRect/>
          </a:stretch>
        </p:blipFill>
        <p:spPr>
          <a:xfrm>
            <a:off x="4579569" y="1072524"/>
            <a:ext cx="2086386" cy="2998453"/>
          </a:xfrm>
          <a:prstGeom prst="rect">
            <a:avLst/>
          </a:prstGeom>
          <a:ln w="12700">
            <a:miter lim="400000"/>
          </a:ln>
        </p:spPr>
      </p:pic>
      <p:pic>
        <p:nvPicPr>
          <p:cNvPr id="11" name="image33.jpg" descr="Winny Custom.jpg">
            <a:extLst>
              <a:ext uri="{FF2B5EF4-FFF2-40B4-BE49-F238E27FC236}">
                <a16:creationId xmlns:a16="http://schemas.microsoft.com/office/drawing/2014/main" id="{E4DE8A91-32E8-9D4B-A396-2984FD0B848F}"/>
              </a:ext>
            </a:extLst>
          </p:cNvPr>
          <p:cNvPicPr/>
          <p:nvPr/>
        </p:nvPicPr>
        <p:blipFill>
          <a:blip r:embed="rId3">
            <a:extLst/>
          </a:blip>
          <a:srcRect l="22334" r="28079"/>
          <a:stretch>
            <a:fillRect/>
          </a:stretch>
        </p:blipFill>
        <p:spPr>
          <a:xfrm>
            <a:off x="6773920" y="1070743"/>
            <a:ext cx="2020847" cy="3018868"/>
          </a:xfrm>
          <a:prstGeom prst="rect">
            <a:avLst/>
          </a:prstGeom>
          <a:ln w="12700">
            <a:miter lim="400000"/>
          </a:ln>
        </p:spPr>
      </p:pic>
    </p:spTree>
    <p:extLst>
      <p:ext uri="{BB962C8B-B14F-4D97-AF65-F5344CB8AC3E}">
        <p14:creationId xmlns:p14="http://schemas.microsoft.com/office/powerpoint/2010/main" val="402986225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3" name="MODERN…"/>
          <p:cNvSpPr txBox="1"/>
          <p:nvPr/>
        </p:nvSpPr>
        <p:spPr>
          <a:xfrm>
            <a:off x="952499" y="891758"/>
            <a:ext cx="8023862" cy="369458"/>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p>
            <a:pPr marL="0" marR="0" lvl="0" indent="0" algn="l" defTabSz="685800" rtl="0" eaLnBrk="1" fontAlgn="auto" latinLnBrk="0" hangingPunct="0">
              <a:lnSpc>
                <a:spcPct val="80000"/>
              </a:lnSpc>
              <a:spcBef>
                <a:spcPts val="0"/>
              </a:spcBef>
              <a:spcAft>
                <a:spcPts val="0"/>
              </a:spcAft>
              <a:buClrTx/>
              <a:buSzTx/>
              <a:buFontTx/>
              <a:buNone/>
              <a:tabLst/>
              <a:defRPr sz="3600" spc="600">
                <a:solidFill>
                  <a:srgbClr val="151314"/>
                </a:solidFill>
                <a:latin typeface="Montserrat Bold"/>
                <a:ea typeface="Montserrat Bold"/>
                <a:cs typeface="Montserrat Bold"/>
                <a:sym typeface="Montserrat Bold"/>
              </a:defRPr>
            </a:pPr>
            <a:r>
              <a:rPr kumimoji="0" lang="en-US" sz="2700" b="0" i="0" u="none" strike="noStrike" kern="0" cap="none" spc="450" normalizeH="0" baseline="0" noProof="0" dirty="0">
                <a:ln>
                  <a:noFill/>
                </a:ln>
                <a:solidFill>
                  <a:srgbClr val="151314"/>
                </a:solidFill>
                <a:effectLst/>
                <a:uLnTx/>
                <a:uFillTx/>
                <a:latin typeface="Montserrat Bold"/>
                <a:sym typeface="Montserrat Bold"/>
              </a:rPr>
              <a:t>BEAUTY INDUSTRY - EVOLUTION</a:t>
            </a:r>
            <a:endParaRPr kumimoji="0" sz="2700" b="0" i="0" u="none" strike="noStrike" kern="0" cap="none" spc="450" normalizeH="0" baseline="0" noProof="0" dirty="0">
              <a:ln>
                <a:noFill/>
              </a:ln>
              <a:solidFill>
                <a:srgbClr val="151314"/>
              </a:solidFill>
              <a:effectLst/>
              <a:uLnTx/>
              <a:uFillTx/>
              <a:latin typeface="Montserrat Bold"/>
              <a:sym typeface="Montserrat Bold"/>
            </a:endParaRPr>
          </a:p>
        </p:txBody>
      </p:sp>
      <p:sp>
        <p:nvSpPr>
          <p:cNvPr id="1694" name="Rechteck"/>
          <p:cNvSpPr/>
          <p:nvPr/>
        </p:nvSpPr>
        <p:spPr>
          <a:xfrm>
            <a:off x="484214" y="734637"/>
            <a:ext cx="34290" cy="845864"/>
          </a:xfrm>
          <a:prstGeom prst="rect">
            <a:avLst/>
          </a:prstGeom>
          <a:solidFill>
            <a:srgbClr val="A9A9A9"/>
          </a:solidFill>
          <a:ln w="12700">
            <a:miter lim="400000"/>
          </a:ln>
        </p:spPr>
        <p:txBody>
          <a:bodyPr lIns="38100" tIns="38100" rIns="38100" bIns="38100" anchor="ctr"/>
          <a:lstStyle/>
          <a:p>
            <a:pPr marL="0" marR="0" lvl="0" indent="0" algn="ctr" defTabSz="309555" rtl="0" eaLnBrk="1" fontAlgn="auto" latinLnBrk="0" hangingPunct="0">
              <a:lnSpc>
                <a:spcPct val="100000"/>
              </a:lnSpc>
              <a:spcBef>
                <a:spcPts val="0"/>
              </a:spcBef>
              <a:spcAft>
                <a:spcPts val="0"/>
              </a:spcAft>
              <a:buClrTx/>
              <a:buSzTx/>
              <a:buFontTx/>
              <a:buNone/>
              <a:tabLst/>
              <a:defRPr sz="1600">
                <a:solidFill>
                  <a:srgbClr val="0433FF"/>
                </a:solidFill>
              </a:defRPr>
            </a:pPr>
            <a:endParaRPr kumimoji="0" sz="1200" b="0" i="0" u="none" strike="noStrike" kern="0" cap="none" spc="0" normalizeH="0" baseline="0" noProof="0">
              <a:ln>
                <a:noFill/>
              </a:ln>
              <a:solidFill>
                <a:srgbClr val="0433FF"/>
              </a:solidFill>
              <a:effectLst/>
              <a:uLnTx/>
              <a:uFillTx/>
              <a:latin typeface="Helvetica Light"/>
              <a:sym typeface="Helvetica Light"/>
            </a:endParaRPr>
          </a:p>
        </p:txBody>
      </p:sp>
      <p:sp>
        <p:nvSpPr>
          <p:cNvPr id="1695" name="Rechteck"/>
          <p:cNvSpPr/>
          <p:nvPr/>
        </p:nvSpPr>
        <p:spPr>
          <a:xfrm>
            <a:off x="0" y="-16514"/>
            <a:ext cx="9144000" cy="287383"/>
          </a:xfrm>
          <a:prstGeom prst="rect">
            <a:avLst/>
          </a:prstGeom>
          <a:solidFill>
            <a:srgbClr val="73623B"/>
          </a:solidFill>
          <a:ln w="12700">
            <a:miter lim="400000"/>
          </a:ln>
        </p:spPr>
        <p:txBody>
          <a:bodyPr lIns="38100" tIns="38100" rIns="38100" bIns="38100" anchor="ctr"/>
          <a:lstStyle/>
          <a:p>
            <a:pPr marL="0" marR="0" lvl="0" indent="0" algn="l" defTabSz="685800" rtl="0" eaLnBrk="1" fontAlgn="auto" latinLnBrk="0" hangingPunct="0">
              <a:lnSpc>
                <a:spcPct val="100000"/>
              </a:lnSpc>
              <a:spcBef>
                <a:spcPts val="0"/>
              </a:spcBef>
              <a:spcAft>
                <a:spcPts val="0"/>
              </a:spcAft>
              <a:buClrTx/>
              <a:buSzTx/>
              <a:buFontTx/>
              <a:buNone/>
              <a:tabLst/>
              <a:defRPr sz="1600">
                <a:solidFill>
                  <a:srgbClr val="FFFFFF"/>
                </a:solidFill>
              </a:defRPr>
            </a:pPr>
            <a:endParaRPr kumimoji="0" sz="1200" b="0" i="0" u="none" strike="noStrike" kern="0" cap="none" spc="0" normalizeH="0" baseline="0" noProof="0">
              <a:ln>
                <a:noFill/>
              </a:ln>
              <a:solidFill>
                <a:srgbClr val="FFFFFF"/>
              </a:solidFill>
              <a:effectLst/>
              <a:uLnTx/>
              <a:uFillTx/>
              <a:latin typeface="Helvetica Light"/>
              <a:sym typeface="Helvetica Light"/>
            </a:endParaRPr>
          </a:p>
        </p:txBody>
      </p:sp>
      <p:sp>
        <p:nvSpPr>
          <p:cNvPr id="1696" name="Dosduo doloresos rebum. Steo clita kuasd fruda gubergren, nosotra seada meram takimata sanctus est Lorem sus At vero eos et accusam eto justo fosduo dolores etoma jam rebum. Steot clita kuasd gubergren, nosotrad sea takimata sanctus est Lorem ipsdrin for the druamet."/>
          <p:cNvSpPr txBox="1"/>
          <p:nvPr/>
        </p:nvSpPr>
        <p:spPr>
          <a:xfrm>
            <a:off x="934918" y="1542026"/>
            <a:ext cx="8023859" cy="366509"/>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nchor="ctr">
            <a:spAutoFit/>
          </a:bodyPr>
          <a:lstStyle>
            <a:lvl1pPr>
              <a:lnSpc>
                <a:spcPct val="120000"/>
              </a:lnSpc>
              <a:defRPr sz="2600" b="1">
                <a:solidFill>
                  <a:srgbClr val="595457"/>
                </a:solidFill>
                <a:latin typeface="Montserrat SemiBold"/>
                <a:ea typeface="Montserrat SemiBold"/>
                <a:cs typeface="Montserrat SemiBold"/>
                <a:sym typeface="Montserrat SemiBold"/>
              </a:defRPr>
            </a:lvl1pPr>
          </a:lstStyle>
          <a:p>
            <a:pPr marL="0" marR="0" lvl="0" indent="0" algn="l" defTabSz="685800" rtl="0" eaLnBrk="1" fontAlgn="auto" latinLnBrk="0" hangingPunct="0">
              <a:lnSpc>
                <a:spcPct val="120000"/>
              </a:lnSpc>
              <a:spcBef>
                <a:spcPts val="0"/>
              </a:spcBef>
              <a:spcAft>
                <a:spcPts val="0"/>
              </a:spcAft>
              <a:buClrTx/>
              <a:buSzTx/>
              <a:buFontTx/>
              <a:buNone/>
              <a:tabLst/>
              <a:defRPr/>
            </a:pPr>
            <a:r>
              <a:rPr kumimoji="0" lang="en-US" sz="1950" b="1" i="0" u="none" strike="noStrike" kern="0" cap="none" spc="0" normalizeH="0" baseline="0" noProof="0" dirty="0">
                <a:ln>
                  <a:noFill/>
                </a:ln>
                <a:solidFill>
                  <a:srgbClr val="595457"/>
                </a:solidFill>
                <a:effectLst/>
                <a:uLnTx/>
                <a:uFillTx/>
                <a:latin typeface="Montserrat SemiBold"/>
                <a:sym typeface="Montserrat SemiBold"/>
              </a:rPr>
              <a:t>TRADITIONAL SALON – 43 BILLION DOLLAR INDUSTRY </a:t>
            </a:r>
            <a:endParaRPr kumimoji="0" sz="1950" b="1" i="0" u="none" strike="noStrike" kern="0" cap="none" spc="0" normalizeH="0" baseline="0" noProof="0" dirty="0">
              <a:ln>
                <a:noFill/>
              </a:ln>
              <a:solidFill>
                <a:srgbClr val="595457"/>
              </a:solidFill>
              <a:effectLst/>
              <a:uLnTx/>
              <a:uFillTx/>
              <a:latin typeface="Montserrat SemiBold"/>
              <a:sym typeface="Montserrat SemiBold"/>
            </a:endParaRPr>
          </a:p>
        </p:txBody>
      </p:sp>
      <p:sp>
        <p:nvSpPr>
          <p:cNvPr id="19" name="TextBox 18">
            <a:extLst>
              <a:ext uri="{FF2B5EF4-FFF2-40B4-BE49-F238E27FC236}">
                <a16:creationId xmlns:a16="http://schemas.microsoft.com/office/drawing/2014/main" id="{E8600618-6EF8-D34D-89EC-5FDE1058DB16}"/>
              </a:ext>
            </a:extLst>
          </p:cNvPr>
          <p:cNvSpPr txBox="1"/>
          <p:nvPr/>
        </p:nvSpPr>
        <p:spPr>
          <a:xfrm>
            <a:off x="1034195" y="2150156"/>
            <a:ext cx="7110780" cy="311622"/>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p>
            <a:pPr lvl="1">
              <a:lnSpc>
                <a:spcPct val="90000"/>
              </a:lnSpc>
              <a:defRPr sz="2000">
                <a:solidFill>
                  <a:srgbClr val="404040"/>
                </a:solidFill>
                <a:latin typeface="Montserrat"/>
                <a:ea typeface="Montserrat"/>
                <a:cs typeface="Montserrat"/>
                <a:sym typeface="Montserrat"/>
              </a:defRPr>
            </a:pPr>
            <a:r>
              <a:rPr lang="en-US" dirty="0"/>
              <a:t>CHALLENGES</a:t>
            </a:r>
            <a:endParaRPr dirty="0"/>
          </a:p>
        </p:txBody>
      </p:sp>
      <p:sp>
        <p:nvSpPr>
          <p:cNvPr id="20" name="TextBox 20">
            <a:extLst>
              <a:ext uri="{FF2B5EF4-FFF2-40B4-BE49-F238E27FC236}">
                <a16:creationId xmlns:a16="http://schemas.microsoft.com/office/drawing/2014/main" id="{38EAA57E-D7D4-F740-A8CB-7CCA3EAB5FD4}"/>
              </a:ext>
            </a:extLst>
          </p:cNvPr>
          <p:cNvSpPr txBox="1"/>
          <p:nvPr/>
        </p:nvSpPr>
        <p:spPr>
          <a:xfrm>
            <a:off x="1517743" y="2512120"/>
            <a:ext cx="6541829" cy="2112115"/>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000">
                <a:solidFill>
                  <a:srgbClr val="404040"/>
                </a:solidFill>
                <a:latin typeface="Montserrat"/>
                <a:ea typeface="Montserrat"/>
                <a:cs typeface="Montserrat"/>
                <a:sym typeface="Montserrat"/>
              </a:defRPr>
            </a:lvl1pPr>
          </a:lstStyle>
          <a:p>
            <a:pPr>
              <a:lnSpc>
                <a:spcPct val="100000"/>
              </a:lnSpc>
              <a:defRPr>
                <a:solidFill>
                  <a:srgbClr val="FFFFFF"/>
                </a:solidFill>
              </a:defRPr>
            </a:pPr>
            <a:r>
              <a:rPr lang="en-US" sz="1500" dirty="0">
                <a:solidFill>
                  <a:schemeClr val="bg2">
                    <a:lumMod val="75000"/>
                  </a:schemeClr>
                </a:solidFill>
                <a:latin typeface="Montserrat Light" pitchFamily="2" charset="77"/>
                <a:ea typeface="Century Gothic" charset="0"/>
                <a:cs typeface="Century Gothic" charset="0"/>
              </a:rPr>
              <a:t>-   60% of Hair Stylists are freelance </a:t>
            </a:r>
            <a:br>
              <a:rPr lang="en-US" sz="1500" dirty="0">
                <a:solidFill>
                  <a:schemeClr val="bg2">
                    <a:lumMod val="75000"/>
                  </a:schemeClr>
                </a:solidFill>
                <a:latin typeface="Montserrat Light" pitchFamily="2" charset="77"/>
                <a:ea typeface="Century Gothic" charset="0"/>
                <a:cs typeface="Century Gothic" charset="0"/>
              </a:rPr>
            </a:br>
            <a:r>
              <a:rPr lang="en-US" sz="1500" dirty="0">
                <a:solidFill>
                  <a:schemeClr val="bg2">
                    <a:lumMod val="75000"/>
                  </a:schemeClr>
                </a:solidFill>
                <a:latin typeface="Montserrat Light" pitchFamily="2" charset="77"/>
                <a:ea typeface="Century Gothic" charset="0"/>
                <a:cs typeface="Century Gothic" charset="0"/>
              </a:rPr>
              <a:t>     (independent or booth rental)</a:t>
            </a:r>
          </a:p>
          <a:p>
            <a:pPr>
              <a:lnSpc>
                <a:spcPct val="100000"/>
              </a:lnSpc>
              <a:defRPr>
                <a:solidFill>
                  <a:srgbClr val="FFFFFF"/>
                </a:solidFill>
              </a:defRPr>
            </a:pPr>
            <a:r>
              <a:rPr lang="en-US" sz="1500" dirty="0">
                <a:solidFill>
                  <a:schemeClr val="bg2">
                    <a:lumMod val="75000"/>
                  </a:schemeClr>
                </a:solidFill>
                <a:latin typeface="Montserrat Light" pitchFamily="2" charset="77"/>
                <a:ea typeface="Century Gothic" charset="0"/>
                <a:cs typeface="Century Gothic" charset="0"/>
              </a:rPr>
              <a:t>-   Diversion with traditionally ‘exclusive’ </a:t>
            </a:r>
            <a:br>
              <a:rPr lang="en-US" sz="1500" dirty="0">
                <a:solidFill>
                  <a:schemeClr val="bg2">
                    <a:lumMod val="75000"/>
                  </a:schemeClr>
                </a:solidFill>
                <a:latin typeface="Montserrat Light" pitchFamily="2" charset="77"/>
                <a:ea typeface="Century Gothic" charset="0"/>
                <a:cs typeface="Century Gothic" charset="0"/>
              </a:rPr>
            </a:br>
            <a:r>
              <a:rPr lang="en-US" sz="1500" dirty="0">
                <a:solidFill>
                  <a:schemeClr val="bg2">
                    <a:lumMod val="75000"/>
                  </a:schemeClr>
                </a:solidFill>
                <a:latin typeface="Montserrat Light" pitchFamily="2" charset="77"/>
                <a:ea typeface="Century Gothic" charset="0"/>
                <a:cs typeface="Century Gothic" charset="0"/>
              </a:rPr>
              <a:t>     professional products</a:t>
            </a:r>
          </a:p>
          <a:p>
            <a:pPr>
              <a:lnSpc>
                <a:spcPct val="100000"/>
              </a:lnSpc>
              <a:defRPr>
                <a:solidFill>
                  <a:srgbClr val="FFFFFF"/>
                </a:solidFill>
              </a:defRPr>
            </a:pPr>
            <a:r>
              <a:rPr lang="en-US" sz="1500" dirty="0">
                <a:solidFill>
                  <a:schemeClr val="bg2">
                    <a:lumMod val="75000"/>
                  </a:schemeClr>
                </a:solidFill>
                <a:latin typeface="Montserrat Light" pitchFamily="2" charset="77"/>
                <a:ea typeface="Century Gothic" charset="0"/>
                <a:cs typeface="Century Gothic" charset="0"/>
              </a:rPr>
              <a:t>-   Your best stylists can become </a:t>
            </a:r>
            <a:br>
              <a:rPr lang="en-US" sz="1500" dirty="0">
                <a:solidFill>
                  <a:schemeClr val="bg2">
                    <a:lumMod val="75000"/>
                  </a:schemeClr>
                </a:solidFill>
                <a:latin typeface="Montserrat Light" pitchFamily="2" charset="77"/>
                <a:ea typeface="Century Gothic" charset="0"/>
                <a:cs typeface="Century Gothic" charset="0"/>
              </a:rPr>
            </a:br>
            <a:r>
              <a:rPr lang="en-US" sz="1500" dirty="0">
                <a:solidFill>
                  <a:schemeClr val="bg2">
                    <a:lumMod val="75000"/>
                  </a:schemeClr>
                </a:solidFill>
                <a:latin typeface="Montserrat Light" pitchFamily="2" charset="77"/>
                <a:ea typeface="Century Gothic" charset="0"/>
                <a:cs typeface="Century Gothic" charset="0"/>
              </a:rPr>
              <a:t>     your competition</a:t>
            </a:r>
          </a:p>
          <a:p>
            <a:pPr>
              <a:lnSpc>
                <a:spcPct val="100000"/>
              </a:lnSpc>
              <a:defRPr>
                <a:solidFill>
                  <a:srgbClr val="FFFFFF"/>
                </a:solidFill>
              </a:defRPr>
            </a:pPr>
            <a:r>
              <a:rPr lang="en-US" sz="1500" dirty="0">
                <a:solidFill>
                  <a:schemeClr val="bg2">
                    <a:lumMod val="75000"/>
                  </a:schemeClr>
                </a:solidFill>
                <a:latin typeface="Montserrat Light" pitchFamily="2" charset="77"/>
                <a:ea typeface="Century Gothic" charset="0"/>
                <a:cs typeface="Century Gothic" charset="0"/>
              </a:rPr>
              <a:t>-   On-going education &amp; marketing </a:t>
            </a:r>
            <a:br>
              <a:rPr lang="en-US" sz="1500" dirty="0">
                <a:solidFill>
                  <a:schemeClr val="bg2">
                    <a:lumMod val="75000"/>
                  </a:schemeClr>
                </a:solidFill>
                <a:latin typeface="Montserrat Light" pitchFamily="2" charset="77"/>
                <a:ea typeface="Century Gothic" charset="0"/>
                <a:cs typeface="Century Gothic" charset="0"/>
              </a:rPr>
            </a:br>
            <a:r>
              <a:rPr lang="en-US" sz="1500" dirty="0">
                <a:solidFill>
                  <a:schemeClr val="bg2">
                    <a:lumMod val="75000"/>
                  </a:schemeClr>
                </a:solidFill>
                <a:latin typeface="Montserrat Light" pitchFamily="2" charset="77"/>
                <a:ea typeface="Century Gothic" charset="0"/>
                <a:cs typeface="Century Gothic" charset="0"/>
              </a:rPr>
              <a:t>     can be expensive</a:t>
            </a:r>
          </a:p>
          <a:p>
            <a:pPr>
              <a:lnSpc>
                <a:spcPct val="100000"/>
              </a:lnSpc>
            </a:pPr>
            <a:endParaRPr sz="1500" dirty="0">
              <a:latin typeface="Montserrat Light" pitchFamily="2" charset="77"/>
            </a:endParaRPr>
          </a:p>
        </p:txBody>
      </p:sp>
      <p:sp>
        <p:nvSpPr>
          <p:cNvPr id="21" name="TextBox 27">
            <a:extLst>
              <a:ext uri="{FF2B5EF4-FFF2-40B4-BE49-F238E27FC236}">
                <a16:creationId xmlns:a16="http://schemas.microsoft.com/office/drawing/2014/main" id="{F0F3784B-1E36-B849-BCBC-8B5EA7A62488}"/>
              </a:ext>
            </a:extLst>
          </p:cNvPr>
          <p:cNvSpPr txBox="1"/>
          <p:nvPr/>
        </p:nvSpPr>
        <p:spPr>
          <a:xfrm>
            <a:off x="917331" y="2035195"/>
            <a:ext cx="454270" cy="403314"/>
          </a:xfrm>
          <a:prstGeom prst="rect">
            <a:avLst/>
          </a:prstGeom>
          <a:ln w="12700">
            <a:miter lim="400000"/>
          </a:ln>
          <a:extLst>
            <a:ext uri="{C572A759-6A51-4108-AA02-DFA0A04FC94B}">
              <ma14:wrappingTextBoxFlag xmlns="" xmlns:ma14="http://schemas.microsoft.com/office/mac/drawingml/2011/main" val="1"/>
            </a:ext>
          </a:extLst>
        </p:spPr>
        <p:txBody>
          <a:bodyPr lIns="17144" tIns="17144" rIns="17144" bIns="17144">
            <a:spAutoFit/>
          </a:bodyPr>
          <a:lstStyle>
            <a:lvl1pPr>
              <a:lnSpc>
                <a:spcPct val="150000"/>
              </a:lnSpc>
              <a:defRPr sz="2400" b="1">
                <a:solidFill>
                  <a:srgbClr val="404040"/>
                </a:solidFill>
                <a:latin typeface="Montserrat SemiBold"/>
                <a:ea typeface="Montserrat SemiBold"/>
                <a:cs typeface="Montserrat SemiBold"/>
                <a:sym typeface="Montserrat SemiBold"/>
              </a:defRPr>
            </a:lvl1pPr>
          </a:lstStyle>
          <a:p>
            <a:r>
              <a:rPr sz="1800" dirty="0"/>
              <a:t>01.</a:t>
            </a:r>
          </a:p>
        </p:txBody>
      </p:sp>
      <p:pic>
        <p:nvPicPr>
          <p:cNvPr id="22" name="Picture 21" descr="A room filled with furniture and a large window&#10;&#10;Description automatically generated">
            <a:extLst>
              <a:ext uri="{FF2B5EF4-FFF2-40B4-BE49-F238E27FC236}">
                <a16:creationId xmlns:a16="http://schemas.microsoft.com/office/drawing/2014/main" id="{EF3F0922-4C3F-6C47-AF9C-B1F588F9DF6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1122" r="10615"/>
          <a:stretch/>
        </p:blipFill>
        <p:spPr>
          <a:xfrm>
            <a:off x="5520102" y="2438509"/>
            <a:ext cx="3224436" cy="2317508"/>
          </a:xfrm>
          <a:prstGeom prst="rect">
            <a:avLst/>
          </a:prstGeom>
        </p:spPr>
      </p:pic>
    </p:spTree>
    <p:extLst>
      <p:ext uri="{BB962C8B-B14F-4D97-AF65-F5344CB8AC3E}">
        <p14:creationId xmlns:p14="http://schemas.microsoft.com/office/powerpoint/2010/main" val="157472739"/>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18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18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1_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1_White">
      <a:majorFont>
        <a:latin typeface="Calibri"/>
        <a:ea typeface="Calibri"/>
        <a:cs typeface="Calibri"/>
      </a:majorFont>
      <a:minorFont>
        <a:latin typeface="Helvetica"/>
        <a:ea typeface="Helvetica"/>
        <a:cs typeface="Helvetica"/>
      </a:minorFont>
    </a:fontScheme>
    <a:fmtScheme name="1_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3_White">
  <a:themeElements>
    <a:clrScheme name="1_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1_White">
      <a:majorFont>
        <a:latin typeface="Calibri"/>
        <a:ea typeface="Calibri"/>
        <a:cs typeface="Calibri"/>
      </a:majorFont>
      <a:minorFont>
        <a:latin typeface="Helvetica"/>
        <a:ea typeface="Helvetica"/>
        <a:cs typeface="Helvetica"/>
      </a:minorFont>
    </a:fontScheme>
    <a:fmtScheme name="1_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18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189"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2966</TotalTime>
  <Words>1018</Words>
  <Application>Microsoft Office PowerPoint</Application>
  <PresentationFormat>On-screen Show (16:9)</PresentationFormat>
  <Paragraphs>239</Paragraphs>
  <Slides>34</Slides>
  <Notes>4</Notes>
  <HiddenSlides>0</HiddenSlides>
  <MMClips>1</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34</vt:i4>
      </vt:variant>
    </vt:vector>
  </HeadingPairs>
  <TitlesOfParts>
    <vt:vector size="56" baseType="lpstr">
      <vt:lpstr>Abadi MT Condensed Light</vt:lpstr>
      <vt:lpstr>Arial</vt:lpstr>
      <vt:lpstr>Avenir Light</vt:lpstr>
      <vt:lpstr>Calibri</vt:lpstr>
      <vt:lpstr>Calibri Light</vt:lpstr>
      <vt:lpstr>Century Gothic</vt:lpstr>
      <vt:lpstr>Copperplate</vt:lpstr>
      <vt:lpstr>Helvetica</vt:lpstr>
      <vt:lpstr>Helvetica Light</vt:lpstr>
      <vt:lpstr>Helvetica Neue</vt:lpstr>
      <vt:lpstr>Helvetica Neue Light</vt:lpstr>
      <vt:lpstr>Helvetica Neue Medium</vt:lpstr>
      <vt:lpstr>Lato Black</vt:lpstr>
      <vt:lpstr>Montserrat</vt:lpstr>
      <vt:lpstr>Montserrat Bold</vt:lpstr>
      <vt:lpstr>Montserrat Light</vt:lpstr>
      <vt:lpstr>Montserrat Medium</vt:lpstr>
      <vt:lpstr>Montserrat SemiBold</vt:lpstr>
      <vt:lpstr>Palatino</vt:lpstr>
      <vt:lpstr>Office Theme</vt:lpstr>
      <vt:lpstr>1_White</vt:lpstr>
      <vt:lpstr>3_White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Martin</dc:creator>
  <cp:lastModifiedBy>Sophia McCarron</cp:lastModifiedBy>
  <cp:revision>48</cp:revision>
  <dcterms:created xsi:type="dcterms:W3CDTF">2019-02-20T23:31:04Z</dcterms:created>
  <dcterms:modified xsi:type="dcterms:W3CDTF">2019-04-29T13:59:45Z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